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4813" r:id="rId2"/>
    <p:sldMasterId id="2147484859" r:id="rId3"/>
    <p:sldMasterId id="2147484871" r:id="rId4"/>
    <p:sldMasterId id="2147484883" r:id="rId5"/>
    <p:sldMasterId id="2147484895" r:id="rId6"/>
  </p:sldMasterIdLst>
  <p:notesMasterIdLst>
    <p:notesMasterId r:id="rId15"/>
  </p:notesMasterIdLst>
  <p:sldIdLst>
    <p:sldId id="330" r:id="rId7"/>
    <p:sldId id="299" r:id="rId8"/>
    <p:sldId id="331" r:id="rId9"/>
    <p:sldId id="332" r:id="rId10"/>
    <p:sldId id="337" r:id="rId11"/>
    <p:sldId id="336" r:id="rId12"/>
    <p:sldId id="334" r:id="rId13"/>
    <p:sldId id="33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>
      <p:cViewPr>
        <p:scale>
          <a:sx n="116" d="100"/>
          <a:sy n="116" d="100"/>
        </p:scale>
        <p:origin x="-65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C41DAF-B39D-43DC-B615-F5FEB8AD6C86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A36928-583D-45D6-A916-362F9EE9D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14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AAD90D-6D09-445A-8238-405AE282B89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60"/>
              <a:ext cx="4299" cy="3373"/>
              <a:chOff x="0" y="7"/>
              <a:chExt cx="5533" cy="433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7"/>
                <a:ext cx="5470" cy="4330"/>
                <a:chOff x="0" y="7"/>
                <a:chExt cx="5470" cy="433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9"/>
                  <a:ext cx="2919" cy="2153"/>
                  <a:chOff x="1265" y="817"/>
                  <a:chExt cx="2919" cy="2153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cs typeface="+mn-cs"/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cs typeface="+mn-cs"/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7"/>
                  <a:ext cx="5470" cy="4330"/>
                  <a:chOff x="0" y="7"/>
                  <a:chExt cx="5470" cy="433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10"/>
                    <a:ext cx="1260" cy="2313"/>
                    <a:chOff x="3470" y="1538"/>
                    <a:chExt cx="1260" cy="231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7" y="2241"/>
                      <a:ext cx="1719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3 w 2736"/>
                        <a:gd name="T3" fmla="*/ 10 h 504"/>
                        <a:gd name="T4" fmla="*/ 109 w 2736"/>
                        <a:gd name="T5" fmla="*/ 1 h 504"/>
                        <a:gd name="T6" fmla="*/ 168 w 2736"/>
                        <a:gd name="T7" fmla="*/ 1 h 504"/>
                        <a:gd name="T8" fmla="*/ 167 w 2736"/>
                        <a:gd name="T9" fmla="*/ 6 h 504"/>
                        <a:gd name="T10" fmla="*/ 109 w 2736"/>
                        <a:gd name="T11" fmla="*/ 6 h 504"/>
                        <a:gd name="T12" fmla="*/ 40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6" y="3147"/>
                      <a:ext cx="919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4 h 791"/>
                        <a:gd name="T8" fmla="*/ 34 w 1769"/>
                        <a:gd name="T9" fmla="*/ 33 h 791"/>
                        <a:gd name="T10" fmla="*/ 33 w 1769"/>
                        <a:gd name="T11" fmla="*/ 44 h 791"/>
                        <a:gd name="T12" fmla="*/ 31 w 1769"/>
                        <a:gd name="T13" fmla="*/ 35 h 791"/>
                        <a:gd name="T14" fmla="*/ 27 w 1769"/>
                        <a:gd name="T15" fmla="*/ 25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4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30 w 2736"/>
                        <a:gd name="T9" fmla="*/ 11 h 504"/>
                        <a:gd name="T10" fmla="*/ 150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3"/>
                      <a:ext cx="974" cy="54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1 h 791"/>
                        <a:gd name="T6" fmla="*/ 45 w 1769"/>
                        <a:gd name="T7" fmla="*/ 45 h 791"/>
                        <a:gd name="T8" fmla="*/ 49 w 1769"/>
                        <a:gd name="T9" fmla="*/ 65 h 791"/>
                        <a:gd name="T10" fmla="*/ 47 w 1769"/>
                        <a:gd name="T11" fmla="*/ 83 h 791"/>
                        <a:gd name="T12" fmla="*/ 44 w 1769"/>
                        <a:gd name="T13" fmla="*/ 67 h 791"/>
                        <a:gd name="T14" fmla="*/ 39 w 1769"/>
                        <a:gd name="T15" fmla="*/ 48 h 791"/>
                        <a:gd name="T16" fmla="*/ 31 w 1769"/>
                        <a:gd name="T17" fmla="*/ 31 h 791"/>
                        <a:gd name="T18" fmla="*/ 16 w 1769"/>
                        <a:gd name="T19" fmla="*/ 16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0"/>
                    <a:ext cx="2478" cy="1066"/>
                    <a:chOff x="2896" y="1828"/>
                    <a:chExt cx="2478" cy="1066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2 h 791"/>
                        <a:gd name="T4" fmla="*/ 25 w 1769"/>
                        <a:gd name="T5" fmla="*/ 10 h 791"/>
                        <a:gd name="T6" fmla="*/ 34 w 1769"/>
                        <a:gd name="T7" fmla="*/ 20 h 791"/>
                        <a:gd name="T8" fmla="*/ 37 w 1769"/>
                        <a:gd name="T9" fmla="*/ 29 h 791"/>
                        <a:gd name="T10" fmla="*/ 36 w 1769"/>
                        <a:gd name="T11" fmla="*/ 38 h 791"/>
                        <a:gd name="T12" fmla="*/ 34 w 1769"/>
                        <a:gd name="T13" fmla="*/ 30 h 791"/>
                        <a:gd name="T14" fmla="*/ 30 w 1769"/>
                        <a:gd name="T15" fmla="*/ 22 h 791"/>
                        <a:gd name="T16" fmla="*/ 24 w 1769"/>
                        <a:gd name="T17" fmla="*/ 14 h 791"/>
                        <a:gd name="T18" fmla="*/ 13 w 1769"/>
                        <a:gd name="T19" fmla="*/ 7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7 h 791"/>
                        <a:gd name="T6" fmla="*/ 28 w 1769"/>
                        <a:gd name="T7" fmla="*/ 37 h 791"/>
                        <a:gd name="T8" fmla="*/ 31 w 1769"/>
                        <a:gd name="T9" fmla="*/ 52 h 791"/>
                        <a:gd name="T10" fmla="*/ 30 w 1769"/>
                        <a:gd name="T11" fmla="*/ 68 h 791"/>
                        <a:gd name="T12" fmla="*/ 28 w 1769"/>
                        <a:gd name="T13" fmla="*/ 54 h 791"/>
                        <a:gd name="T14" fmla="*/ 24 w 1769"/>
                        <a:gd name="T15" fmla="*/ 38 h 791"/>
                        <a:gd name="T16" fmla="*/ 19 w 1769"/>
                        <a:gd name="T17" fmla="*/ 25 h 791"/>
                        <a:gd name="T18" fmla="*/ 10 w 1769"/>
                        <a:gd name="T19" fmla="*/ 13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7"/>
                    <a:ext cx="2341" cy="653"/>
                    <a:chOff x="2958" y="1415"/>
                    <a:chExt cx="2341" cy="653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5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28 w 2736"/>
                        <a:gd name="T3" fmla="*/ 10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2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4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5 h 791"/>
                        <a:gd name="T12" fmla="*/ 9 w 1769"/>
                        <a:gd name="T13" fmla="*/ 4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9"/>
                    <a:chOff x="2938" y="918"/>
                    <a:chExt cx="1879" cy="429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33"/>
                    <a:ext cx="1256" cy="2318"/>
                    <a:chOff x="637" y="1661"/>
                    <a:chExt cx="1256" cy="2318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6"/>
                      <a:ext cx="1723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4 w 2736"/>
                        <a:gd name="T3" fmla="*/ 10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1"/>
                      <a:ext cx="927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4 w 1769"/>
                        <a:gd name="T5" fmla="*/ 12 h 791"/>
                        <a:gd name="T6" fmla="*/ 34 w 1769"/>
                        <a:gd name="T7" fmla="*/ 24 h 791"/>
                        <a:gd name="T8" fmla="*/ 37 w 1769"/>
                        <a:gd name="T9" fmla="*/ 33 h 791"/>
                        <a:gd name="T10" fmla="*/ 35 w 1769"/>
                        <a:gd name="T11" fmla="*/ 44 h 791"/>
                        <a:gd name="T12" fmla="*/ 33 w 1769"/>
                        <a:gd name="T13" fmla="*/ 35 h 791"/>
                        <a:gd name="T14" fmla="*/ 29 w 1769"/>
                        <a:gd name="T15" fmla="*/ 25 h 791"/>
                        <a:gd name="T16" fmla="*/ 23 w 1769"/>
                        <a:gd name="T17" fmla="*/ 17 h 791"/>
                        <a:gd name="T18" fmla="*/ 12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3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29 w 2736"/>
                        <a:gd name="T9" fmla="*/ 11 h 504"/>
                        <a:gd name="T10" fmla="*/ 149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2 h 791"/>
                        <a:gd name="T6" fmla="*/ 45 w 1769"/>
                        <a:gd name="T7" fmla="*/ 48 h 791"/>
                        <a:gd name="T8" fmla="*/ 49 w 1769"/>
                        <a:gd name="T9" fmla="*/ 67 h 791"/>
                        <a:gd name="T10" fmla="*/ 47 w 1769"/>
                        <a:gd name="T11" fmla="*/ 87 h 791"/>
                        <a:gd name="T12" fmla="*/ 44 w 1769"/>
                        <a:gd name="T13" fmla="*/ 69 h 791"/>
                        <a:gd name="T14" fmla="*/ 39 w 1769"/>
                        <a:gd name="T15" fmla="*/ 51 h 791"/>
                        <a:gd name="T16" fmla="*/ 31 w 1769"/>
                        <a:gd name="T17" fmla="*/ 33 h 791"/>
                        <a:gd name="T18" fmla="*/ 16 w 1769"/>
                        <a:gd name="T19" fmla="*/ 17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8"/>
                    <a:ext cx="2477" cy="1065"/>
                    <a:chOff x="-52" y="2006"/>
                    <a:chExt cx="2477" cy="1065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1"/>
                      <a:ext cx="932" cy="48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3 h 791"/>
                        <a:gd name="T4" fmla="*/ 25 w 1769"/>
                        <a:gd name="T5" fmla="*/ 10 h 791"/>
                        <a:gd name="T6" fmla="*/ 34 w 1769"/>
                        <a:gd name="T7" fmla="*/ 21 h 791"/>
                        <a:gd name="T8" fmla="*/ 37 w 1769"/>
                        <a:gd name="T9" fmla="*/ 30 h 791"/>
                        <a:gd name="T10" fmla="*/ 36 w 1769"/>
                        <a:gd name="T11" fmla="*/ 39 h 791"/>
                        <a:gd name="T12" fmla="*/ 34 w 1769"/>
                        <a:gd name="T13" fmla="*/ 32 h 791"/>
                        <a:gd name="T14" fmla="*/ 30 w 1769"/>
                        <a:gd name="T15" fmla="*/ 22 h 791"/>
                        <a:gd name="T16" fmla="*/ 24 w 1769"/>
                        <a:gd name="T17" fmla="*/ 15 h 791"/>
                        <a:gd name="T18" fmla="*/ 13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2"/>
                    <a:chOff x="-74" y="1810"/>
                    <a:chExt cx="2472" cy="932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3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8 h 791"/>
                        <a:gd name="T6" fmla="*/ 28 w 1769"/>
                        <a:gd name="T7" fmla="*/ 39 h 791"/>
                        <a:gd name="T8" fmla="*/ 31 w 1769"/>
                        <a:gd name="T9" fmla="*/ 55 h 791"/>
                        <a:gd name="T10" fmla="*/ 30 w 1769"/>
                        <a:gd name="T11" fmla="*/ 72 h 791"/>
                        <a:gd name="T12" fmla="*/ 28 w 1769"/>
                        <a:gd name="T13" fmla="*/ 57 h 791"/>
                        <a:gd name="T14" fmla="*/ 24 w 1769"/>
                        <a:gd name="T15" fmla="*/ 42 h 791"/>
                        <a:gd name="T16" fmla="*/ 19 w 1769"/>
                        <a:gd name="T17" fmla="*/ 27 h 791"/>
                        <a:gd name="T18" fmla="*/ 10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8"/>
                    <a:chOff x="23" y="1590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28 w 2736"/>
                        <a:gd name="T3" fmla="*/ 9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1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3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7"/>
                    <a:chOff x="189" y="1443"/>
                    <a:chExt cx="2150" cy="347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6 h 791"/>
                        <a:gd name="T12" fmla="*/ 9 w 1769"/>
                        <a:gd name="T13" fmla="*/ 5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5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2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0"/>
                    <a:chOff x="911" y="590"/>
                    <a:chExt cx="1767" cy="740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8 w 2736"/>
                        <a:gd name="T3" fmla="*/ 1 h 504"/>
                        <a:gd name="T4" fmla="*/ 16 w 2736"/>
                        <a:gd name="T5" fmla="*/ 0 h 504"/>
                        <a:gd name="T6" fmla="*/ 25 w 2736"/>
                        <a:gd name="T7" fmla="*/ 0 h 504"/>
                        <a:gd name="T8" fmla="*/ 25 w 2736"/>
                        <a:gd name="T9" fmla="*/ 0 h 504"/>
                        <a:gd name="T10" fmla="*/ 16 w 2736"/>
                        <a:gd name="T11" fmla="*/ 0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3 w 1769"/>
                        <a:gd name="T5" fmla="*/ 1 h 791"/>
                        <a:gd name="T6" fmla="*/ 5 w 1769"/>
                        <a:gd name="T7" fmla="*/ 3 h 791"/>
                        <a:gd name="T8" fmla="*/ 5 w 1769"/>
                        <a:gd name="T9" fmla="*/ 4 h 791"/>
                        <a:gd name="T10" fmla="*/ 5 w 1769"/>
                        <a:gd name="T11" fmla="*/ 5 h 791"/>
                        <a:gd name="T12" fmla="*/ 5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68"/>
                    <a:ext cx="776" cy="1527"/>
                    <a:chOff x="1637" y="96"/>
                    <a:chExt cx="776" cy="152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6"/>
                      <a:ext cx="109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4 w 2736"/>
                        <a:gd name="T3" fmla="*/ 1 h 504"/>
                        <a:gd name="T4" fmla="*/ 7 w 2736"/>
                        <a:gd name="T5" fmla="*/ 0 h 504"/>
                        <a:gd name="T6" fmla="*/ 12 w 2736"/>
                        <a:gd name="T7" fmla="*/ 0 h 504"/>
                        <a:gd name="T8" fmla="*/ 12 w 2736"/>
                        <a:gd name="T9" fmla="*/ 0 h 504"/>
                        <a:gd name="T10" fmla="*/ 7 w 2736"/>
                        <a:gd name="T11" fmla="*/ 0 h 504"/>
                        <a:gd name="T12" fmla="*/ 3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2"/>
                      <a:ext cx="589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4 h 791"/>
                        <a:gd name="T10" fmla="*/ 2 w 1769"/>
                        <a:gd name="T11" fmla="*/ 5 h 791"/>
                        <a:gd name="T12" fmla="*/ 2 w 1769"/>
                        <a:gd name="T13" fmla="*/ 4 h 791"/>
                        <a:gd name="T14" fmla="*/ 2 w 1769"/>
                        <a:gd name="T15" fmla="*/ 3 h 791"/>
                        <a:gd name="T16" fmla="*/ 2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7" y="7"/>
                    <a:ext cx="637" cy="1534"/>
                    <a:chOff x="1933" y="35"/>
                    <a:chExt cx="637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3 w 2736"/>
                        <a:gd name="T3" fmla="*/ 1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7" y="151"/>
                      <a:ext cx="567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3 h 791"/>
                        <a:gd name="T10" fmla="*/ 2 w 1769"/>
                        <a:gd name="T11" fmla="*/ 5 h 791"/>
                        <a:gd name="T12" fmla="*/ 2 w 1769"/>
                        <a:gd name="T13" fmla="*/ 3 h 791"/>
                        <a:gd name="T14" fmla="*/ 2 w 1769"/>
                        <a:gd name="T15" fmla="*/ 3 h 791"/>
                        <a:gd name="T16" fmla="*/ 1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2"/>
                    <a:ext cx="1846" cy="570"/>
                    <a:chOff x="2822" y="670"/>
                    <a:chExt cx="1846" cy="570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5"/>
                    <a:ext cx="1783" cy="723"/>
                    <a:chOff x="2683" y="443"/>
                    <a:chExt cx="1783" cy="723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9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4" y="950"/>
                    <a:ext cx="1028" cy="143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1" y="196"/>
                    <a:ext cx="548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1 h 791"/>
                      <a:gd name="T12" fmla="*/ 2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9"/>
                    <a:ext cx="635" cy="1505"/>
                    <a:chOff x="2803" y="47"/>
                    <a:chExt cx="635" cy="1505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1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3 w 2736"/>
                        <a:gd name="T3" fmla="*/ 0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8"/>
                      <a:ext cx="570" cy="28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1 h 791"/>
                        <a:gd name="T8" fmla="*/ 2 w 1769"/>
                        <a:gd name="T9" fmla="*/ 1 h 791"/>
                        <a:gd name="T10" fmla="*/ 2 w 1769"/>
                        <a:gd name="T11" fmla="*/ 2 h 791"/>
                        <a:gd name="T12" fmla="*/ 2 w 1769"/>
                        <a:gd name="T13" fmla="*/ 1 h 791"/>
                        <a:gd name="T14" fmla="*/ 2 w 1769"/>
                        <a:gd name="T15" fmla="*/ 1 h 791"/>
                        <a:gd name="T16" fmla="*/ 1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3" cy="1459"/>
                    <a:chOff x="2937" y="157"/>
                    <a:chExt cx="1013" cy="1459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04"/>
                      <a:ext cx="1154" cy="270"/>
                    </a:xfrm>
                    <a:custGeom>
                      <a:avLst/>
                      <a:gdLst>
                        <a:gd name="T0" fmla="*/ 0 w 2736"/>
                        <a:gd name="T1" fmla="*/ 12 h 504"/>
                        <a:gd name="T2" fmla="*/ 5 w 2736"/>
                        <a:gd name="T3" fmla="*/ 4 h 504"/>
                        <a:gd name="T4" fmla="*/ 10 w 2736"/>
                        <a:gd name="T5" fmla="*/ 1 h 504"/>
                        <a:gd name="T6" fmla="*/ 15 w 2736"/>
                        <a:gd name="T7" fmla="*/ 1 h 504"/>
                        <a:gd name="T8" fmla="*/ 15 w 2736"/>
                        <a:gd name="T9" fmla="*/ 3 h 504"/>
                        <a:gd name="T10" fmla="*/ 10 w 2736"/>
                        <a:gd name="T11" fmla="*/ 3 h 504"/>
                        <a:gd name="T12" fmla="*/ 4 w 2736"/>
                        <a:gd name="T13" fmla="*/ 7 h 504"/>
                        <a:gd name="T14" fmla="*/ 0 w 2736"/>
                        <a:gd name="T15" fmla="*/ 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6"/>
                      <a:ext cx="620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2 h 791"/>
                        <a:gd name="T4" fmla="*/ 2 w 1769"/>
                        <a:gd name="T5" fmla="*/ 5 h 791"/>
                        <a:gd name="T6" fmla="*/ 3 w 1769"/>
                        <a:gd name="T7" fmla="*/ 10 h 791"/>
                        <a:gd name="T8" fmla="*/ 3 w 1769"/>
                        <a:gd name="T9" fmla="*/ 14 h 791"/>
                        <a:gd name="T10" fmla="*/ 3 w 1769"/>
                        <a:gd name="T11" fmla="*/ 18 h 791"/>
                        <a:gd name="T12" fmla="*/ 3 w 1769"/>
                        <a:gd name="T13" fmla="*/ 14 h 791"/>
                        <a:gd name="T14" fmla="*/ 2 w 1769"/>
                        <a:gd name="T15" fmla="*/ 11 h 791"/>
                        <a:gd name="T16" fmla="*/ 2 w 1769"/>
                        <a:gd name="T17" fmla="*/ 7 h 791"/>
                        <a:gd name="T18" fmla="*/ 1 w 1769"/>
                        <a:gd name="T19" fmla="*/ 3 h 791"/>
                        <a:gd name="T20" fmla="*/ 0 w 1769"/>
                        <a:gd name="T21" fmla="*/ 2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2"/>
                    <a:chOff x="2731" y="35"/>
                    <a:chExt cx="241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0 h 791"/>
                        <a:gd name="T10" fmla="*/ 1 w 1769"/>
                        <a:gd name="T11" fmla="*/ 0 h 791"/>
                        <a:gd name="T12" fmla="*/ 1 w 1769"/>
                        <a:gd name="T13" fmla="*/ 0 h 791"/>
                        <a:gd name="T14" fmla="*/ 1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21" y="1740"/>
                    <a:ext cx="1079" cy="2445"/>
                    <a:chOff x="947" y="1768"/>
                    <a:chExt cx="1079" cy="2445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7" y="2476"/>
                      <a:ext cx="1728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5 w 2736"/>
                        <a:gd name="T3" fmla="*/ 9 h 504"/>
                        <a:gd name="T4" fmla="*/ 113 w 2736"/>
                        <a:gd name="T5" fmla="*/ 1 h 504"/>
                        <a:gd name="T6" fmla="*/ 174 w 2736"/>
                        <a:gd name="T7" fmla="*/ 1 h 504"/>
                        <a:gd name="T8" fmla="*/ 172 w 2736"/>
                        <a:gd name="T9" fmla="*/ 6 h 504"/>
                        <a:gd name="T10" fmla="*/ 112 w 2736"/>
                        <a:gd name="T11" fmla="*/ 6 h 504"/>
                        <a:gd name="T12" fmla="*/ 42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1" y="3507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7" y="1896"/>
                    <a:ext cx="767" cy="2387"/>
                    <a:chOff x="1453" y="1924"/>
                    <a:chExt cx="767" cy="2387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7"/>
                      <a:ext cx="1596" cy="310"/>
                    </a:xfrm>
                    <a:custGeom>
                      <a:avLst/>
                      <a:gdLst>
                        <a:gd name="T0" fmla="*/ 0 w 2736"/>
                        <a:gd name="T1" fmla="*/ 27 h 504"/>
                        <a:gd name="T2" fmla="*/ 34 w 2736"/>
                        <a:gd name="T3" fmla="*/ 9 h 504"/>
                        <a:gd name="T4" fmla="*/ 70 w 2736"/>
                        <a:gd name="T5" fmla="*/ 1 h 504"/>
                        <a:gd name="T6" fmla="*/ 108 w 2736"/>
                        <a:gd name="T7" fmla="*/ 1 h 504"/>
                        <a:gd name="T8" fmla="*/ 107 w 2736"/>
                        <a:gd name="T9" fmla="*/ 6 h 504"/>
                        <a:gd name="T10" fmla="*/ 69 w 2736"/>
                        <a:gd name="T11" fmla="*/ 6 h 504"/>
                        <a:gd name="T12" fmla="*/ 26 w 2736"/>
                        <a:gd name="T13" fmla="*/ 16 h 504"/>
                        <a:gd name="T14" fmla="*/ 0 w 2736"/>
                        <a:gd name="T15" fmla="*/ 2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8"/>
                      <a:ext cx="858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6 w 1769"/>
                        <a:gd name="T3" fmla="*/ 4 h 791"/>
                        <a:gd name="T4" fmla="*/ 15 w 1769"/>
                        <a:gd name="T5" fmla="*/ 11 h 791"/>
                        <a:gd name="T6" fmla="*/ 21 w 1769"/>
                        <a:gd name="T7" fmla="*/ 24 h 791"/>
                        <a:gd name="T8" fmla="*/ 23 w 1769"/>
                        <a:gd name="T9" fmla="*/ 33 h 791"/>
                        <a:gd name="T10" fmla="*/ 22 w 1769"/>
                        <a:gd name="T11" fmla="*/ 43 h 791"/>
                        <a:gd name="T12" fmla="*/ 21 w 1769"/>
                        <a:gd name="T13" fmla="*/ 35 h 791"/>
                        <a:gd name="T14" fmla="*/ 18 w 1769"/>
                        <a:gd name="T15" fmla="*/ 25 h 791"/>
                        <a:gd name="T16" fmla="*/ 15 w 1769"/>
                        <a:gd name="T17" fmla="*/ 17 h 791"/>
                        <a:gd name="T18" fmla="*/ 8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41" y="1942"/>
                    <a:ext cx="472" cy="2335"/>
                    <a:chOff x="1929" y="1965"/>
                    <a:chExt cx="506" cy="2611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8" y="2672"/>
                      <a:ext cx="1715" cy="301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53 w 2736"/>
                        <a:gd name="T3" fmla="*/ 8 h 504"/>
                        <a:gd name="T4" fmla="*/ 108 w 2736"/>
                        <a:gd name="T5" fmla="*/ 1 h 504"/>
                        <a:gd name="T6" fmla="*/ 166 w 2736"/>
                        <a:gd name="T7" fmla="*/ 1 h 504"/>
                        <a:gd name="T8" fmla="*/ 165 w 2736"/>
                        <a:gd name="T9" fmla="*/ 5 h 504"/>
                        <a:gd name="T10" fmla="*/ 107 w 2736"/>
                        <a:gd name="T11" fmla="*/ 5 h 504"/>
                        <a:gd name="T12" fmla="*/ 3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4" y="3882"/>
                      <a:ext cx="917" cy="46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2 h 791"/>
                        <a:gd name="T4" fmla="*/ 22 w 1769"/>
                        <a:gd name="T5" fmla="*/ 9 h 791"/>
                        <a:gd name="T6" fmla="*/ 31 w 1769"/>
                        <a:gd name="T7" fmla="*/ 18 h 791"/>
                        <a:gd name="T8" fmla="*/ 34 w 1769"/>
                        <a:gd name="T9" fmla="*/ 26 h 791"/>
                        <a:gd name="T10" fmla="*/ 33 w 1769"/>
                        <a:gd name="T11" fmla="*/ 34 h 791"/>
                        <a:gd name="T12" fmla="*/ 31 w 1769"/>
                        <a:gd name="T13" fmla="*/ 27 h 791"/>
                        <a:gd name="T14" fmla="*/ 27 w 1769"/>
                        <a:gd name="T15" fmla="*/ 20 h 791"/>
                        <a:gd name="T16" fmla="*/ 21 w 1769"/>
                        <a:gd name="T17" fmla="*/ 13 h 791"/>
                        <a:gd name="T18" fmla="*/ 11 w 1769"/>
                        <a:gd name="T19" fmla="*/ 7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90"/>
                    <a:ext cx="1123" cy="2418"/>
                    <a:chOff x="3336" y="1718"/>
                    <a:chExt cx="1123" cy="2418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4"/>
                      <a:ext cx="1723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4 w 2736"/>
                        <a:gd name="T3" fmla="*/ 9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2"/>
                    <a:ext cx="882" cy="2432"/>
                    <a:chOff x="3180" y="1860"/>
                    <a:chExt cx="882" cy="243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5"/>
                      <a:ext cx="1650" cy="30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42 w 2736"/>
                        <a:gd name="T3" fmla="*/ 8 h 504"/>
                        <a:gd name="T4" fmla="*/ 86 w 2736"/>
                        <a:gd name="T5" fmla="*/ 1 h 504"/>
                        <a:gd name="T6" fmla="*/ 131 w 2736"/>
                        <a:gd name="T7" fmla="*/ 1 h 504"/>
                        <a:gd name="T8" fmla="*/ 131 w 2736"/>
                        <a:gd name="T9" fmla="*/ 5 h 504"/>
                        <a:gd name="T10" fmla="*/ 85 w 2736"/>
                        <a:gd name="T11" fmla="*/ 5 h 504"/>
                        <a:gd name="T12" fmla="*/ 31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7"/>
                      <a:ext cx="883" cy="46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7 w 1769"/>
                        <a:gd name="T3" fmla="*/ 2 h 791"/>
                        <a:gd name="T4" fmla="*/ 18 w 1769"/>
                        <a:gd name="T5" fmla="*/ 8 h 791"/>
                        <a:gd name="T6" fmla="*/ 25 w 1769"/>
                        <a:gd name="T7" fmla="*/ 18 h 791"/>
                        <a:gd name="T8" fmla="*/ 27 w 1769"/>
                        <a:gd name="T9" fmla="*/ 26 h 791"/>
                        <a:gd name="T10" fmla="*/ 26 w 1769"/>
                        <a:gd name="T11" fmla="*/ 34 h 791"/>
                        <a:gd name="T12" fmla="*/ 24 w 1769"/>
                        <a:gd name="T13" fmla="*/ 27 h 791"/>
                        <a:gd name="T14" fmla="*/ 21 w 1769"/>
                        <a:gd name="T15" fmla="*/ 19 h 791"/>
                        <a:gd name="T16" fmla="*/ 17 w 1769"/>
                        <a:gd name="T17" fmla="*/ 12 h 791"/>
                        <a:gd name="T18" fmla="*/ 9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3"/>
                    <a:ext cx="622" cy="2384"/>
                    <a:chOff x="3006" y="1981"/>
                    <a:chExt cx="622" cy="2384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8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35 w 2736"/>
                        <a:gd name="T3" fmla="*/ 2 h 504"/>
                        <a:gd name="T4" fmla="*/ 71 w 2736"/>
                        <a:gd name="T5" fmla="*/ 0 h 504"/>
                        <a:gd name="T6" fmla="*/ 109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6 w 1769"/>
                        <a:gd name="T3" fmla="*/ 0 h 791"/>
                        <a:gd name="T4" fmla="*/ 16 w 1769"/>
                        <a:gd name="T5" fmla="*/ 2 h 791"/>
                        <a:gd name="T6" fmla="*/ 21 w 1769"/>
                        <a:gd name="T7" fmla="*/ 6 h 791"/>
                        <a:gd name="T8" fmla="*/ 23 w 1769"/>
                        <a:gd name="T9" fmla="*/ 8 h 791"/>
                        <a:gd name="T10" fmla="*/ 22 w 1769"/>
                        <a:gd name="T11" fmla="*/ 10 h 791"/>
                        <a:gd name="T12" fmla="*/ 21 w 1769"/>
                        <a:gd name="T13" fmla="*/ 9 h 791"/>
                        <a:gd name="T14" fmla="*/ 18 w 1769"/>
                        <a:gd name="T15" fmla="*/ 6 h 791"/>
                        <a:gd name="T16" fmla="*/ 15 w 1769"/>
                        <a:gd name="T17" fmla="*/ 4 h 791"/>
                        <a:gd name="T18" fmla="*/ 8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4"/>
                    <a:ext cx="402" cy="2219"/>
                    <a:chOff x="2820" y="2102"/>
                    <a:chExt cx="402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7" cy="247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20 w 2736"/>
                        <a:gd name="T3" fmla="*/ 2 h 504"/>
                        <a:gd name="T4" fmla="*/ 42 w 2736"/>
                        <a:gd name="T5" fmla="*/ 0 h 504"/>
                        <a:gd name="T6" fmla="*/ 65 w 2736"/>
                        <a:gd name="T7" fmla="*/ 0 h 504"/>
                        <a:gd name="T8" fmla="*/ 65 w 2736"/>
                        <a:gd name="T9" fmla="*/ 1 h 504"/>
                        <a:gd name="T10" fmla="*/ 42 w 2736"/>
                        <a:gd name="T11" fmla="*/ 1 h 504"/>
                        <a:gd name="T12" fmla="*/ 1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5" y="3734"/>
                      <a:ext cx="788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0 h 791"/>
                        <a:gd name="T4" fmla="*/ 9 w 1769"/>
                        <a:gd name="T5" fmla="*/ 2 h 791"/>
                        <a:gd name="T6" fmla="*/ 13 w 1769"/>
                        <a:gd name="T7" fmla="*/ 6 h 791"/>
                        <a:gd name="T8" fmla="*/ 14 w 1769"/>
                        <a:gd name="T9" fmla="*/ 8 h 791"/>
                        <a:gd name="T10" fmla="*/ 13 w 1769"/>
                        <a:gd name="T11" fmla="*/ 10 h 791"/>
                        <a:gd name="T12" fmla="*/ 12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5" y="2105"/>
                    <a:ext cx="425" cy="2184"/>
                    <a:chOff x="2290" y="2133"/>
                    <a:chExt cx="425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6" cy="188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8 w 2736"/>
                        <a:gd name="T3" fmla="*/ 0 h 504"/>
                        <a:gd name="T4" fmla="*/ 37 w 2736"/>
                        <a:gd name="T5" fmla="*/ 0 h 504"/>
                        <a:gd name="T6" fmla="*/ 57 w 2736"/>
                        <a:gd name="T7" fmla="*/ 0 h 504"/>
                        <a:gd name="T8" fmla="*/ 57 w 2736"/>
                        <a:gd name="T9" fmla="*/ 0 h 504"/>
                        <a:gd name="T10" fmla="*/ 37 w 2736"/>
                        <a:gd name="T11" fmla="*/ 0 h 504"/>
                        <a:gd name="T12" fmla="*/ 14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2" y="3782"/>
                      <a:ext cx="773" cy="29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8 w 1769"/>
                        <a:gd name="T5" fmla="*/ 1 h 791"/>
                        <a:gd name="T6" fmla="*/ 11 w 1769"/>
                        <a:gd name="T7" fmla="*/ 1 h 791"/>
                        <a:gd name="T8" fmla="*/ 12 w 1769"/>
                        <a:gd name="T9" fmla="*/ 2 h 791"/>
                        <a:gd name="T10" fmla="*/ 12 w 1769"/>
                        <a:gd name="T11" fmla="*/ 2 h 791"/>
                        <a:gd name="T12" fmla="*/ 11 w 1769"/>
                        <a:gd name="T13" fmla="*/ 2 h 791"/>
                        <a:gd name="T14" fmla="*/ 10 w 1769"/>
                        <a:gd name="T15" fmla="*/ 1 h 791"/>
                        <a:gd name="T16" fmla="*/ 8 w 1769"/>
                        <a:gd name="T17" fmla="*/ 1 h 791"/>
                        <a:gd name="T18" fmla="*/ 4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3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79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5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0"/>
                  </a:xfrm>
                  <a:custGeom>
                    <a:avLst/>
                    <a:gdLst>
                      <a:gd name="T0" fmla="*/ 0 w 776"/>
                      <a:gd name="T1" fmla="*/ 4 h 2368"/>
                      <a:gd name="T2" fmla="*/ 6 w 776"/>
                      <a:gd name="T3" fmla="*/ 1 h 2368"/>
                      <a:gd name="T4" fmla="*/ 2 w 776"/>
                      <a:gd name="T5" fmla="*/ 11 h 2368"/>
                      <a:gd name="T6" fmla="*/ 8 w 776"/>
                      <a:gd name="T7" fmla="*/ 11 h 2368"/>
                      <a:gd name="T8" fmla="*/ 5 w 776"/>
                      <a:gd name="T9" fmla="*/ 21 h 2368"/>
                      <a:gd name="T10" fmla="*/ 9 w 776"/>
                      <a:gd name="T11" fmla="*/ 25 h 2368"/>
                      <a:gd name="T12" fmla="*/ 7 w 776"/>
                      <a:gd name="T13" fmla="*/ 31 h 2368"/>
                      <a:gd name="T14" fmla="*/ 12 w 776"/>
                      <a:gd name="T15" fmla="*/ 35 h 2368"/>
                      <a:gd name="T16" fmla="*/ 9 w 776"/>
                      <a:gd name="T17" fmla="*/ 42 h 2368"/>
                      <a:gd name="T18" fmla="*/ 13 w 776"/>
                      <a:gd name="T19" fmla="*/ 44 h 2368"/>
                      <a:gd name="T20" fmla="*/ 12 w 776"/>
                      <a:gd name="T21" fmla="*/ 51 h 2368"/>
                      <a:gd name="T22" fmla="*/ 14 w 776"/>
                      <a:gd name="T23" fmla="*/ 58 h 2368"/>
                      <a:gd name="T24" fmla="*/ 14 w 776"/>
                      <a:gd name="T25" fmla="*/ 65 h 2368"/>
                      <a:gd name="T26" fmla="*/ 17 w 776"/>
                      <a:gd name="T27" fmla="*/ 75 h 2368"/>
                      <a:gd name="T28" fmla="*/ 15 w 776"/>
                      <a:gd name="T29" fmla="*/ 85 h 2368"/>
                      <a:gd name="T30" fmla="*/ 18 w 776"/>
                      <a:gd name="T31" fmla="*/ 92 h 2368"/>
                      <a:gd name="T32" fmla="*/ 17 w 776"/>
                      <a:gd name="T33" fmla="*/ 102 h 2368"/>
                      <a:gd name="T34" fmla="*/ 18 w 776"/>
                      <a:gd name="T35" fmla="*/ 112 h 2368"/>
                      <a:gd name="T36" fmla="*/ 17 w 776"/>
                      <a:gd name="T37" fmla="*/ 119 h 2368"/>
                      <a:gd name="T38" fmla="*/ 19 w 776"/>
                      <a:gd name="T39" fmla="*/ 129 h 2368"/>
                      <a:gd name="T40" fmla="*/ 18 w 776"/>
                      <a:gd name="T41" fmla="*/ 139 h 2368"/>
                      <a:gd name="T42" fmla="*/ 19 w 776"/>
                      <a:gd name="T43" fmla="*/ 153 h 2368"/>
                      <a:gd name="T44" fmla="*/ 18 w 776"/>
                      <a:gd name="T45" fmla="*/ 156 h 2368"/>
                      <a:gd name="T46" fmla="*/ 19 w 776"/>
                      <a:gd name="T47" fmla="*/ 166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0 h 2368"/>
                    <a:gd name="T2" fmla="*/ 9 w 776"/>
                    <a:gd name="T3" fmla="*/ 0 h 2368"/>
                    <a:gd name="T4" fmla="*/ 3 w 776"/>
                    <a:gd name="T5" fmla="*/ 0 h 2368"/>
                    <a:gd name="T6" fmla="*/ 12 w 776"/>
                    <a:gd name="T7" fmla="*/ 0 h 2368"/>
                    <a:gd name="T8" fmla="*/ 7 w 776"/>
                    <a:gd name="T9" fmla="*/ 1 h 2368"/>
                    <a:gd name="T10" fmla="*/ 13 w 776"/>
                    <a:gd name="T11" fmla="*/ 1 h 2368"/>
                    <a:gd name="T12" fmla="*/ 10 w 776"/>
                    <a:gd name="T13" fmla="*/ 1 h 2368"/>
                    <a:gd name="T14" fmla="*/ 17 w 776"/>
                    <a:gd name="T15" fmla="*/ 1 h 2368"/>
                    <a:gd name="T16" fmla="*/ 13 w 776"/>
                    <a:gd name="T17" fmla="*/ 1 h 2368"/>
                    <a:gd name="T18" fmla="*/ 18 w 776"/>
                    <a:gd name="T19" fmla="*/ 1 h 2368"/>
                    <a:gd name="T20" fmla="*/ 17 w 776"/>
                    <a:gd name="T21" fmla="*/ 1 h 2368"/>
                    <a:gd name="T22" fmla="*/ 20 w 776"/>
                    <a:gd name="T23" fmla="*/ 2 h 2368"/>
                    <a:gd name="T24" fmla="*/ 20 w 776"/>
                    <a:gd name="T25" fmla="*/ 2 h 2368"/>
                    <a:gd name="T26" fmla="*/ 23 w 776"/>
                    <a:gd name="T27" fmla="*/ 2 h 2368"/>
                    <a:gd name="T28" fmla="*/ 22 w 776"/>
                    <a:gd name="T29" fmla="*/ 2 h 2368"/>
                    <a:gd name="T30" fmla="*/ 25 w 776"/>
                    <a:gd name="T31" fmla="*/ 2 h 2368"/>
                    <a:gd name="T32" fmla="*/ 23 w 776"/>
                    <a:gd name="T33" fmla="*/ 3 h 2368"/>
                    <a:gd name="T34" fmla="*/ 25 w 776"/>
                    <a:gd name="T35" fmla="*/ 3 h 2368"/>
                    <a:gd name="T36" fmla="*/ 23 w 776"/>
                    <a:gd name="T37" fmla="*/ 4 h 2368"/>
                    <a:gd name="T38" fmla="*/ 27 w 776"/>
                    <a:gd name="T39" fmla="*/ 4 h 2368"/>
                    <a:gd name="T40" fmla="*/ 25 w 776"/>
                    <a:gd name="T41" fmla="*/ 4 h 2368"/>
                    <a:gd name="T42" fmla="*/ 27 w 776"/>
                    <a:gd name="T43" fmla="*/ 4 h 2368"/>
                    <a:gd name="T44" fmla="*/ 25 w 776"/>
                    <a:gd name="T45" fmla="*/ 4 h 2368"/>
                    <a:gd name="T46" fmla="*/ 27 w 776"/>
                    <a:gd name="T47" fmla="*/ 5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50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3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3 h 2368"/>
                  <a:gd name="T34" fmla="*/ 24 w 776"/>
                  <a:gd name="T35" fmla="*/ 3 h 2368"/>
                  <a:gd name="T36" fmla="*/ 23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5 h 2368"/>
                  <a:gd name="T2" fmla="*/ 1797 w 776"/>
                  <a:gd name="T3" fmla="*/ 1 h 2368"/>
                  <a:gd name="T4" fmla="*/ 713 w 776"/>
                  <a:gd name="T5" fmla="*/ 11 h 2368"/>
                  <a:gd name="T6" fmla="*/ 2513 w 776"/>
                  <a:gd name="T7" fmla="*/ 11 h 2368"/>
                  <a:gd name="T8" fmla="*/ 1433 w 776"/>
                  <a:gd name="T9" fmla="*/ 21 h 2368"/>
                  <a:gd name="T10" fmla="*/ 2870 w 776"/>
                  <a:gd name="T11" fmla="*/ 25 h 2368"/>
                  <a:gd name="T12" fmla="*/ 2150 w 776"/>
                  <a:gd name="T13" fmla="*/ 32 h 2368"/>
                  <a:gd name="T14" fmla="*/ 3585 w 776"/>
                  <a:gd name="T15" fmla="*/ 35 h 2368"/>
                  <a:gd name="T16" fmla="*/ 2870 w 776"/>
                  <a:gd name="T17" fmla="*/ 42 h 2368"/>
                  <a:gd name="T18" fmla="*/ 3946 w 776"/>
                  <a:gd name="T19" fmla="*/ 46 h 2368"/>
                  <a:gd name="T20" fmla="*/ 3585 w 776"/>
                  <a:gd name="T21" fmla="*/ 52 h 2368"/>
                  <a:gd name="T22" fmla="*/ 4302 w 776"/>
                  <a:gd name="T23" fmla="*/ 59 h 2368"/>
                  <a:gd name="T24" fmla="*/ 4302 w 776"/>
                  <a:gd name="T25" fmla="*/ 66 h 2368"/>
                  <a:gd name="T26" fmla="*/ 5021 w 776"/>
                  <a:gd name="T27" fmla="*/ 76 h 2368"/>
                  <a:gd name="T28" fmla="*/ 4659 w 776"/>
                  <a:gd name="T29" fmla="*/ 87 h 2368"/>
                  <a:gd name="T30" fmla="*/ 5382 w 776"/>
                  <a:gd name="T31" fmla="*/ 93 h 2368"/>
                  <a:gd name="T32" fmla="*/ 5021 w 776"/>
                  <a:gd name="T33" fmla="*/ 104 h 2368"/>
                  <a:gd name="T34" fmla="*/ 5382 w 776"/>
                  <a:gd name="T35" fmla="*/ 114 h 2368"/>
                  <a:gd name="T36" fmla="*/ 5021 w 776"/>
                  <a:gd name="T37" fmla="*/ 120 h 2368"/>
                  <a:gd name="T38" fmla="*/ 5740 w 776"/>
                  <a:gd name="T39" fmla="*/ 131 h 2368"/>
                  <a:gd name="T40" fmla="*/ 5382 w 776"/>
                  <a:gd name="T41" fmla="*/ 141 h 2368"/>
                  <a:gd name="T42" fmla="*/ 5740 w 776"/>
                  <a:gd name="T43" fmla="*/ 154 h 2368"/>
                  <a:gd name="T44" fmla="*/ 5382 w 776"/>
                  <a:gd name="T45" fmla="*/ 158 h 2368"/>
                  <a:gd name="T46" fmla="*/ 574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5 h 2368"/>
                  <a:gd name="T2" fmla="*/ 125 w 776"/>
                  <a:gd name="T3" fmla="*/ 1 h 2368"/>
                  <a:gd name="T4" fmla="*/ 50 w 776"/>
                  <a:gd name="T5" fmla="*/ 11 h 2368"/>
                  <a:gd name="T6" fmla="*/ 175 w 776"/>
                  <a:gd name="T7" fmla="*/ 11 h 2368"/>
                  <a:gd name="T8" fmla="*/ 100 w 776"/>
                  <a:gd name="T9" fmla="*/ 21 h 2368"/>
                  <a:gd name="T10" fmla="*/ 199 w 776"/>
                  <a:gd name="T11" fmla="*/ 25 h 2368"/>
                  <a:gd name="T12" fmla="*/ 150 w 776"/>
                  <a:gd name="T13" fmla="*/ 32 h 2368"/>
                  <a:gd name="T14" fmla="*/ 250 w 776"/>
                  <a:gd name="T15" fmla="*/ 35 h 2368"/>
                  <a:gd name="T16" fmla="*/ 199 w 776"/>
                  <a:gd name="T17" fmla="*/ 42 h 2368"/>
                  <a:gd name="T18" fmla="*/ 275 w 776"/>
                  <a:gd name="T19" fmla="*/ 46 h 2368"/>
                  <a:gd name="T20" fmla="*/ 250 w 776"/>
                  <a:gd name="T21" fmla="*/ 52 h 2368"/>
                  <a:gd name="T22" fmla="*/ 300 w 776"/>
                  <a:gd name="T23" fmla="*/ 59 h 2368"/>
                  <a:gd name="T24" fmla="*/ 300 w 776"/>
                  <a:gd name="T25" fmla="*/ 66 h 2368"/>
                  <a:gd name="T26" fmla="*/ 350 w 776"/>
                  <a:gd name="T27" fmla="*/ 76 h 2368"/>
                  <a:gd name="T28" fmla="*/ 325 w 776"/>
                  <a:gd name="T29" fmla="*/ 87 h 2368"/>
                  <a:gd name="T30" fmla="*/ 374 w 776"/>
                  <a:gd name="T31" fmla="*/ 93 h 2368"/>
                  <a:gd name="T32" fmla="*/ 350 w 776"/>
                  <a:gd name="T33" fmla="*/ 104 h 2368"/>
                  <a:gd name="T34" fmla="*/ 374 w 776"/>
                  <a:gd name="T35" fmla="*/ 114 h 2368"/>
                  <a:gd name="T36" fmla="*/ 350 w 776"/>
                  <a:gd name="T37" fmla="*/ 120 h 2368"/>
                  <a:gd name="T38" fmla="*/ 400 w 776"/>
                  <a:gd name="T39" fmla="*/ 131 h 2368"/>
                  <a:gd name="T40" fmla="*/ 374 w 776"/>
                  <a:gd name="T41" fmla="*/ 141 h 2368"/>
                  <a:gd name="T42" fmla="*/ 400 w 776"/>
                  <a:gd name="T43" fmla="*/ 154 h 2368"/>
                  <a:gd name="T44" fmla="*/ 374 w 776"/>
                  <a:gd name="T45" fmla="*/ 158 h 2368"/>
                  <a:gd name="T46" fmla="*/ 40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 h 2368"/>
                  <a:gd name="T2" fmla="*/ 1145 w 776"/>
                  <a:gd name="T3" fmla="*/ 1 h 2368"/>
                  <a:gd name="T4" fmla="*/ 459 w 776"/>
                  <a:gd name="T5" fmla="*/ 15 h 2368"/>
                  <a:gd name="T6" fmla="*/ 1603 w 776"/>
                  <a:gd name="T7" fmla="*/ 15 h 2368"/>
                  <a:gd name="T8" fmla="*/ 916 w 776"/>
                  <a:gd name="T9" fmla="*/ 29 h 2368"/>
                  <a:gd name="T10" fmla="*/ 1831 w 776"/>
                  <a:gd name="T11" fmla="*/ 34 h 2368"/>
                  <a:gd name="T12" fmla="*/ 1374 w 776"/>
                  <a:gd name="T13" fmla="*/ 43 h 2368"/>
                  <a:gd name="T14" fmla="*/ 2292 w 776"/>
                  <a:gd name="T15" fmla="*/ 47 h 2368"/>
                  <a:gd name="T16" fmla="*/ 1831 w 776"/>
                  <a:gd name="T17" fmla="*/ 56 h 2368"/>
                  <a:gd name="T18" fmla="*/ 2523 w 776"/>
                  <a:gd name="T19" fmla="*/ 61 h 2368"/>
                  <a:gd name="T20" fmla="*/ 2292 w 776"/>
                  <a:gd name="T21" fmla="*/ 70 h 2368"/>
                  <a:gd name="T22" fmla="*/ 2747 w 776"/>
                  <a:gd name="T23" fmla="*/ 80 h 2368"/>
                  <a:gd name="T24" fmla="*/ 2747 w 776"/>
                  <a:gd name="T25" fmla="*/ 88 h 2368"/>
                  <a:gd name="T26" fmla="*/ 3209 w 776"/>
                  <a:gd name="T27" fmla="*/ 102 h 2368"/>
                  <a:gd name="T28" fmla="*/ 2981 w 776"/>
                  <a:gd name="T29" fmla="*/ 116 h 2368"/>
                  <a:gd name="T30" fmla="*/ 3438 w 776"/>
                  <a:gd name="T31" fmla="*/ 125 h 2368"/>
                  <a:gd name="T32" fmla="*/ 3209 w 776"/>
                  <a:gd name="T33" fmla="*/ 139 h 2368"/>
                  <a:gd name="T34" fmla="*/ 3438 w 776"/>
                  <a:gd name="T35" fmla="*/ 152 h 2368"/>
                  <a:gd name="T36" fmla="*/ 3209 w 776"/>
                  <a:gd name="T37" fmla="*/ 161 h 2368"/>
                  <a:gd name="T38" fmla="*/ 3670 w 776"/>
                  <a:gd name="T39" fmla="*/ 175 h 2368"/>
                  <a:gd name="T40" fmla="*/ 3438 w 776"/>
                  <a:gd name="T41" fmla="*/ 189 h 2368"/>
                  <a:gd name="T42" fmla="*/ 3670 w 776"/>
                  <a:gd name="T43" fmla="*/ 207 h 2368"/>
                  <a:gd name="T44" fmla="*/ 3438 w 776"/>
                  <a:gd name="T45" fmla="*/ 212 h 2368"/>
                  <a:gd name="T46" fmla="*/ 3670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0 h 2368"/>
                  <a:gd name="T2" fmla="*/ 13427 w 776"/>
                  <a:gd name="T3" fmla="*/ 0 h 2368"/>
                  <a:gd name="T4" fmla="*/ 5387 w 776"/>
                  <a:gd name="T5" fmla="*/ 1 h 2368"/>
                  <a:gd name="T6" fmla="*/ 18820 w 776"/>
                  <a:gd name="T7" fmla="*/ 1 h 2368"/>
                  <a:gd name="T8" fmla="*/ 10781 w 776"/>
                  <a:gd name="T9" fmla="*/ 3 h 2368"/>
                  <a:gd name="T10" fmla="*/ 21514 w 776"/>
                  <a:gd name="T11" fmla="*/ 3 h 2368"/>
                  <a:gd name="T12" fmla="*/ 16125 w 776"/>
                  <a:gd name="T13" fmla="*/ 4 h 2368"/>
                  <a:gd name="T14" fmla="*/ 26905 w 776"/>
                  <a:gd name="T15" fmla="*/ 4 h 2368"/>
                  <a:gd name="T16" fmla="*/ 21514 w 776"/>
                  <a:gd name="T17" fmla="*/ 5 h 2368"/>
                  <a:gd name="T18" fmla="*/ 29591 w 776"/>
                  <a:gd name="T19" fmla="*/ 5 h 2368"/>
                  <a:gd name="T20" fmla="*/ 26905 w 776"/>
                  <a:gd name="T21" fmla="*/ 6 h 2368"/>
                  <a:gd name="T22" fmla="*/ 32285 w 776"/>
                  <a:gd name="T23" fmla="*/ 7 h 2368"/>
                  <a:gd name="T24" fmla="*/ 32285 w 776"/>
                  <a:gd name="T25" fmla="*/ 8 h 2368"/>
                  <a:gd name="T26" fmla="*/ 37662 w 776"/>
                  <a:gd name="T27" fmla="*/ 9 h 2368"/>
                  <a:gd name="T28" fmla="*/ 34979 w 776"/>
                  <a:gd name="T29" fmla="*/ 10 h 2368"/>
                  <a:gd name="T30" fmla="*/ 40325 w 776"/>
                  <a:gd name="T31" fmla="*/ 11 h 2368"/>
                  <a:gd name="T32" fmla="*/ 37662 w 776"/>
                  <a:gd name="T33" fmla="*/ 12 h 2368"/>
                  <a:gd name="T34" fmla="*/ 40325 w 776"/>
                  <a:gd name="T35" fmla="*/ 14 h 2368"/>
                  <a:gd name="T36" fmla="*/ 37662 w 776"/>
                  <a:gd name="T37" fmla="*/ 14 h 2368"/>
                  <a:gd name="T38" fmla="*/ 43018 w 776"/>
                  <a:gd name="T39" fmla="*/ 15 h 2368"/>
                  <a:gd name="T40" fmla="*/ 40325 w 776"/>
                  <a:gd name="T41" fmla="*/ 17 h 2368"/>
                  <a:gd name="T42" fmla="*/ 43018 w 776"/>
                  <a:gd name="T43" fmla="*/ 18 h 2368"/>
                  <a:gd name="T44" fmla="*/ 40325 w 776"/>
                  <a:gd name="T45" fmla="*/ 18 h 2368"/>
                  <a:gd name="T46" fmla="*/ 43018 w 776"/>
                  <a:gd name="T47" fmla="*/ 2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 h 2368"/>
                  <a:gd name="T2" fmla="*/ 94 w 776"/>
                  <a:gd name="T3" fmla="*/ 1 h 2368"/>
                  <a:gd name="T4" fmla="*/ 38 w 776"/>
                  <a:gd name="T5" fmla="*/ 8 h 2368"/>
                  <a:gd name="T6" fmla="*/ 132 w 776"/>
                  <a:gd name="T7" fmla="*/ 8 h 2368"/>
                  <a:gd name="T8" fmla="*/ 75 w 776"/>
                  <a:gd name="T9" fmla="*/ 15 h 2368"/>
                  <a:gd name="T10" fmla="*/ 151 w 776"/>
                  <a:gd name="T11" fmla="*/ 17 h 2368"/>
                  <a:gd name="T12" fmla="*/ 113 w 776"/>
                  <a:gd name="T13" fmla="*/ 22 h 2368"/>
                  <a:gd name="T14" fmla="*/ 189 w 776"/>
                  <a:gd name="T15" fmla="*/ 25 h 2368"/>
                  <a:gd name="T16" fmla="*/ 151 w 776"/>
                  <a:gd name="T17" fmla="*/ 29 h 2368"/>
                  <a:gd name="T18" fmla="*/ 207 w 776"/>
                  <a:gd name="T19" fmla="*/ 31 h 2368"/>
                  <a:gd name="T20" fmla="*/ 189 w 776"/>
                  <a:gd name="T21" fmla="*/ 36 h 2368"/>
                  <a:gd name="T22" fmla="*/ 226 w 776"/>
                  <a:gd name="T23" fmla="*/ 41 h 2368"/>
                  <a:gd name="T24" fmla="*/ 226 w 776"/>
                  <a:gd name="T25" fmla="*/ 46 h 2368"/>
                  <a:gd name="T26" fmla="*/ 264 w 776"/>
                  <a:gd name="T27" fmla="*/ 53 h 2368"/>
                  <a:gd name="T28" fmla="*/ 246 w 776"/>
                  <a:gd name="T29" fmla="*/ 60 h 2368"/>
                  <a:gd name="T30" fmla="*/ 282 w 776"/>
                  <a:gd name="T31" fmla="*/ 65 h 2368"/>
                  <a:gd name="T32" fmla="*/ 264 w 776"/>
                  <a:gd name="T33" fmla="*/ 72 h 2368"/>
                  <a:gd name="T34" fmla="*/ 282 w 776"/>
                  <a:gd name="T35" fmla="*/ 79 h 2368"/>
                  <a:gd name="T36" fmla="*/ 264 w 776"/>
                  <a:gd name="T37" fmla="*/ 84 h 2368"/>
                  <a:gd name="T38" fmla="*/ 302 w 776"/>
                  <a:gd name="T39" fmla="*/ 91 h 2368"/>
                  <a:gd name="T40" fmla="*/ 282 w 776"/>
                  <a:gd name="T41" fmla="*/ 97 h 2368"/>
                  <a:gd name="T42" fmla="*/ 302 w 776"/>
                  <a:gd name="T43" fmla="*/ 107 h 2368"/>
                  <a:gd name="T44" fmla="*/ 282 w 776"/>
                  <a:gd name="T45" fmla="*/ 110 h 2368"/>
                  <a:gd name="T46" fmla="*/ 302 w 776"/>
                  <a:gd name="T47" fmla="*/ 1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9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2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2 w 776"/>
                  <a:gd name="T33" fmla="*/ 3 h 2368"/>
                  <a:gd name="T34" fmla="*/ 24 w 776"/>
                  <a:gd name="T35" fmla="*/ 3 h 2368"/>
                  <a:gd name="T36" fmla="*/ 22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B3B6-F9E4-4631-A253-CE5AA0159601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DC11-CD4C-4826-9FF2-6B672D3B9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3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B832-2099-4972-91EB-0447FBCA26CD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2A465-D0AB-4104-B487-7AE397E6A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9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B237-5966-42A6-A477-2D1AF2C984E5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CDA0-A197-4474-A8AD-9697499A7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74"/>
              <a:ext cx="4299" cy="3375"/>
              <a:chOff x="0" y="6"/>
              <a:chExt cx="5533" cy="433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6"/>
                <a:ext cx="5470" cy="4331"/>
                <a:chOff x="0" y="6"/>
                <a:chExt cx="5470" cy="433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51"/>
                  <a:chOff x="1265" y="816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>
                      <a:solidFill>
                        <a:srgbClr val="FFCC00"/>
                      </a:solidFill>
                      <a:cs typeface="+mn-cs"/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>
                      <a:solidFill>
                        <a:srgbClr val="FFCC00"/>
                      </a:solidFill>
                      <a:cs typeface="+mn-cs"/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6"/>
                  <a:ext cx="5470" cy="4331"/>
                  <a:chOff x="0" y="6"/>
                  <a:chExt cx="5470" cy="433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8"/>
                    <a:ext cx="1261" cy="2316"/>
                    <a:chOff x="3470" y="1536"/>
                    <a:chExt cx="1261" cy="2316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6" y="2240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5" y="3146"/>
                      <a:ext cx="921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2 w 1769"/>
                        <a:gd name="T5" fmla="*/ 124 h 791"/>
                        <a:gd name="T6" fmla="*/ 839 w 1769"/>
                        <a:gd name="T7" fmla="*/ 267 h 791"/>
                        <a:gd name="T8" fmla="*/ 914 w 1769"/>
                        <a:gd name="T9" fmla="*/ 376 h 791"/>
                        <a:gd name="T10" fmla="*/ 879 w 1769"/>
                        <a:gd name="T11" fmla="*/ 487 h 791"/>
                        <a:gd name="T12" fmla="*/ 827 w 1769"/>
                        <a:gd name="T13" fmla="*/ 391 h 791"/>
                        <a:gd name="T14" fmla="*/ 723 w 1769"/>
                        <a:gd name="T15" fmla="*/ 281 h 791"/>
                        <a:gd name="T16" fmla="*/ 577 w 1769"/>
                        <a:gd name="T17" fmla="*/ 183 h 791"/>
                        <a:gd name="T18" fmla="*/ 302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3 w 2736"/>
                        <a:gd name="T3" fmla="*/ 115 h 504"/>
                        <a:gd name="T4" fmla="*/ 1177 w 2736"/>
                        <a:gd name="T5" fmla="*/ 16 h 504"/>
                        <a:gd name="T6" fmla="*/ 1813 w 2736"/>
                        <a:gd name="T7" fmla="*/ 16 h 504"/>
                        <a:gd name="T8" fmla="*/ 1802 w 2736"/>
                        <a:gd name="T9" fmla="*/ 71 h 504"/>
                        <a:gd name="T10" fmla="*/ 1169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2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1"/>
                    <a:ext cx="2478" cy="1065"/>
                    <a:chOff x="2896" y="1829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4 h 791"/>
                        <a:gd name="T10" fmla="*/ 860 w 1769"/>
                        <a:gd name="T11" fmla="*/ 522 h 791"/>
                        <a:gd name="T12" fmla="*/ 809 w 1769"/>
                        <a:gd name="T13" fmla="*/ 419 h 791"/>
                        <a:gd name="T14" fmla="*/ 707 w 1769"/>
                        <a:gd name="T15" fmla="*/ 301 h 791"/>
                        <a:gd name="T16" fmla="*/ 565 w 1769"/>
                        <a:gd name="T17" fmla="*/ 196 h 791"/>
                        <a:gd name="T18" fmla="*/ 296 w 1769"/>
                        <a:gd name="T19" fmla="*/ 101 h 791"/>
                        <a:gd name="T20" fmla="*/ 0 w 1769"/>
                        <a:gd name="T21" fmla="*/ 50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6"/>
                    <a:chOff x="2958" y="1414"/>
                    <a:chExt cx="2341" cy="656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488 w 2736"/>
                        <a:gd name="T3" fmla="*/ 104 h 504"/>
                        <a:gd name="T4" fmla="*/ 1002 w 2736"/>
                        <a:gd name="T5" fmla="*/ 15 h 504"/>
                        <a:gd name="T6" fmla="*/ 1544 w 2736"/>
                        <a:gd name="T7" fmla="*/ 15 h 504"/>
                        <a:gd name="T8" fmla="*/ 1535 w 2736"/>
                        <a:gd name="T9" fmla="*/ 64 h 504"/>
                        <a:gd name="T10" fmla="*/ 995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91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8 h 791"/>
                        <a:gd name="T8" fmla="*/ 824 w 1769"/>
                        <a:gd name="T9" fmla="*/ 378 h 791"/>
                        <a:gd name="T10" fmla="*/ 792 w 1769"/>
                        <a:gd name="T11" fmla="*/ 489 h 791"/>
                        <a:gd name="T12" fmla="*/ 746 w 1769"/>
                        <a:gd name="T13" fmla="*/ 392 h 791"/>
                        <a:gd name="T14" fmla="*/ 652 w 1769"/>
                        <a:gd name="T15" fmla="*/ 282 h 791"/>
                        <a:gd name="T16" fmla="*/ 520 w 1769"/>
                        <a:gd name="T17" fmla="*/ 184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222 h 504"/>
                        <a:gd name="T2" fmla="*/ 443 w 2736"/>
                        <a:gd name="T3" fmla="*/ 74 h 504"/>
                        <a:gd name="T4" fmla="*/ 911 w 2736"/>
                        <a:gd name="T5" fmla="*/ 11 h 504"/>
                        <a:gd name="T6" fmla="*/ 1404 w 2736"/>
                        <a:gd name="T7" fmla="*/ 11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9 h 504"/>
                        <a:gd name="T14" fmla="*/ 0 w 2736"/>
                        <a:gd name="T15" fmla="*/ 22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8 h 791"/>
                        <a:gd name="T8" fmla="*/ 748 w 1769"/>
                        <a:gd name="T9" fmla="*/ 265 h 791"/>
                        <a:gd name="T10" fmla="*/ 720 w 1769"/>
                        <a:gd name="T11" fmla="*/ 342 h 791"/>
                        <a:gd name="T12" fmla="*/ 677 w 1769"/>
                        <a:gd name="T13" fmla="*/ 275 h 791"/>
                        <a:gd name="T14" fmla="*/ 592 w 1769"/>
                        <a:gd name="T15" fmla="*/ 197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8"/>
                    <a:chOff x="2938" y="918"/>
                    <a:chExt cx="1879" cy="428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6"/>
                    </a:xfrm>
                    <a:custGeom>
                      <a:avLst/>
                      <a:gdLst>
                        <a:gd name="T0" fmla="*/ 0 w 2736"/>
                        <a:gd name="T1" fmla="*/ 216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5 h 791"/>
                        <a:gd name="T8" fmla="*/ 657 w 1769"/>
                        <a:gd name="T9" fmla="*/ 261 h 791"/>
                        <a:gd name="T10" fmla="*/ 632 w 1769"/>
                        <a:gd name="T11" fmla="*/ 337 h 791"/>
                        <a:gd name="T12" fmla="*/ 595 w 1769"/>
                        <a:gd name="T13" fmla="*/ 271 h 791"/>
                        <a:gd name="T14" fmla="*/ 520 w 1769"/>
                        <a:gd name="T15" fmla="*/ 195 h 791"/>
                        <a:gd name="T16" fmla="*/ 415 w 1769"/>
                        <a:gd name="T17" fmla="*/ 127 h 791"/>
                        <a:gd name="T18" fmla="*/ 217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0" y="1630"/>
                    <a:ext cx="1256" cy="2319"/>
                    <a:chOff x="636" y="1658"/>
                    <a:chExt cx="1256" cy="2319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3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0"/>
                      <a:ext cx="925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7 h 791"/>
                        <a:gd name="T8" fmla="*/ 918 w 1769"/>
                        <a:gd name="T9" fmla="*/ 376 h 791"/>
                        <a:gd name="T10" fmla="*/ 883 w 1769"/>
                        <a:gd name="T11" fmla="*/ 487 h 791"/>
                        <a:gd name="T12" fmla="*/ 831 w 1769"/>
                        <a:gd name="T13" fmla="*/ 391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2 w 2736"/>
                        <a:gd name="T3" fmla="*/ 115 h 504"/>
                        <a:gd name="T4" fmla="*/ 1176 w 2736"/>
                        <a:gd name="T5" fmla="*/ 16 h 504"/>
                        <a:gd name="T6" fmla="*/ 1812 w 2736"/>
                        <a:gd name="T7" fmla="*/ 16 h 504"/>
                        <a:gd name="T8" fmla="*/ 1801 w 2736"/>
                        <a:gd name="T9" fmla="*/ 71 h 504"/>
                        <a:gd name="T10" fmla="*/ 1168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6 w 1769"/>
                        <a:gd name="T5" fmla="*/ 139 h 791"/>
                        <a:gd name="T6" fmla="*/ 886 w 1769"/>
                        <a:gd name="T7" fmla="*/ 299 h 791"/>
                        <a:gd name="T8" fmla="*/ 966 w 1769"/>
                        <a:gd name="T9" fmla="*/ 422 h 791"/>
                        <a:gd name="T10" fmla="*/ 929 w 1769"/>
                        <a:gd name="T11" fmla="*/ 545 h 791"/>
                        <a:gd name="T12" fmla="*/ 874 w 1769"/>
                        <a:gd name="T13" fmla="*/ 438 h 791"/>
                        <a:gd name="T14" fmla="*/ 764 w 1769"/>
                        <a:gd name="T15" fmla="*/ 315 h 791"/>
                        <a:gd name="T16" fmla="*/ 610 w 1769"/>
                        <a:gd name="T17" fmla="*/ 205 h 791"/>
                        <a:gd name="T18" fmla="*/ 320 w 1769"/>
                        <a:gd name="T19" fmla="*/ 105 h 791"/>
                        <a:gd name="T20" fmla="*/ 0 w 1769"/>
                        <a:gd name="T21" fmla="*/ 53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9"/>
                    <a:ext cx="2477" cy="1064"/>
                    <a:chOff x="-52" y="2007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303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2"/>
                      <a:ext cx="932" cy="48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1 h 791"/>
                        <a:gd name="T6" fmla="*/ 849 w 1769"/>
                        <a:gd name="T7" fmla="*/ 262 h 791"/>
                        <a:gd name="T8" fmla="*/ 925 w 1769"/>
                        <a:gd name="T9" fmla="*/ 370 h 791"/>
                        <a:gd name="T10" fmla="*/ 890 w 1769"/>
                        <a:gd name="T11" fmla="*/ 478 h 791"/>
                        <a:gd name="T12" fmla="*/ 837 w 1769"/>
                        <a:gd name="T13" fmla="*/ 384 h 791"/>
                        <a:gd name="T14" fmla="*/ 732 w 1769"/>
                        <a:gd name="T15" fmla="*/ 275 h 791"/>
                        <a:gd name="T16" fmla="*/ 584 w 1769"/>
                        <a:gd name="T17" fmla="*/ 180 h 791"/>
                        <a:gd name="T18" fmla="*/ 306 w 1769"/>
                        <a:gd name="T19" fmla="*/ 92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1"/>
                    <a:chOff x="-74" y="1810"/>
                    <a:chExt cx="2472" cy="931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2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4 h 791"/>
                        <a:gd name="T6" fmla="*/ 821 w 1769"/>
                        <a:gd name="T7" fmla="*/ 289 h 791"/>
                        <a:gd name="T8" fmla="*/ 894 w 1769"/>
                        <a:gd name="T9" fmla="*/ 407 h 791"/>
                        <a:gd name="T10" fmla="*/ 860 w 1769"/>
                        <a:gd name="T11" fmla="*/ 526 h 791"/>
                        <a:gd name="T12" fmla="*/ 809 w 1769"/>
                        <a:gd name="T13" fmla="*/ 423 h 791"/>
                        <a:gd name="T14" fmla="*/ 707 w 1769"/>
                        <a:gd name="T15" fmla="*/ 304 h 791"/>
                        <a:gd name="T16" fmla="*/ 565 w 1769"/>
                        <a:gd name="T17" fmla="*/ 198 h 791"/>
                        <a:gd name="T18" fmla="*/ 296 w 1769"/>
                        <a:gd name="T19" fmla="*/ 102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1"/>
                    <a:ext cx="2339" cy="658"/>
                    <a:chOff x="23" y="1589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89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2 w 2736"/>
                        <a:gd name="T5" fmla="*/ 15 h 504"/>
                        <a:gd name="T6" fmla="*/ 1544 w 2736"/>
                        <a:gd name="T7" fmla="*/ 15 h 504"/>
                        <a:gd name="T8" fmla="*/ 1535 w 2736"/>
                        <a:gd name="T9" fmla="*/ 64 h 504"/>
                        <a:gd name="T10" fmla="*/ 995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3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6 h 791"/>
                        <a:gd name="T12" fmla="*/ 746 w 1769"/>
                        <a:gd name="T13" fmla="*/ 390 h 791"/>
                        <a:gd name="T14" fmla="*/ 652 w 1769"/>
                        <a:gd name="T15" fmla="*/ 280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6"/>
                    <a:chOff x="189" y="1443"/>
                    <a:chExt cx="2150" cy="346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222 h 504"/>
                        <a:gd name="T2" fmla="*/ 443 w 2736"/>
                        <a:gd name="T3" fmla="*/ 74 h 504"/>
                        <a:gd name="T4" fmla="*/ 911 w 2736"/>
                        <a:gd name="T5" fmla="*/ 11 h 504"/>
                        <a:gd name="T6" fmla="*/ 1404 w 2736"/>
                        <a:gd name="T7" fmla="*/ 11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9 h 504"/>
                        <a:gd name="T14" fmla="*/ 0 w 2736"/>
                        <a:gd name="T15" fmla="*/ 22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9 h 791"/>
                        <a:gd name="T8" fmla="*/ 748 w 1769"/>
                        <a:gd name="T9" fmla="*/ 266 h 791"/>
                        <a:gd name="T10" fmla="*/ 720 w 1769"/>
                        <a:gd name="T11" fmla="*/ 344 h 791"/>
                        <a:gd name="T12" fmla="*/ 677 w 1769"/>
                        <a:gd name="T13" fmla="*/ 276 h 791"/>
                        <a:gd name="T14" fmla="*/ 592 w 1769"/>
                        <a:gd name="T15" fmla="*/ 199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4"/>
                      <a:ext cx="1233" cy="218"/>
                    </a:xfrm>
                    <a:custGeom>
                      <a:avLst/>
                      <a:gdLst>
                        <a:gd name="T0" fmla="*/ 0 w 2736"/>
                        <a:gd name="T1" fmla="*/ 218 h 504"/>
                        <a:gd name="T2" fmla="*/ 389 w 2736"/>
                        <a:gd name="T3" fmla="*/ 73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5 h 504"/>
                        <a:gd name="T10" fmla="*/ 795 w 2736"/>
                        <a:gd name="T11" fmla="*/ 45 h 504"/>
                        <a:gd name="T12" fmla="*/ 295 w 2736"/>
                        <a:gd name="T13" fmla="*/ 126 h 504"/>
                        <a:gd name="T14" fmla="*/ 0 w 2736"/>
                        <a:gd name="T15" fmla="*/ 21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1"/>
                      <a:ext cx="662" cy="341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6 h 791"/>
                        <a:gd name="T8" fmla="*/ 657 w 1769"/>
                        <a:gd name="T9" fmla="*/ 263 h 791"/>
                        <a:gd name="T10" fmla="*/ 632 w 1769"/>
                        <a:gd name="T11" fmla="*/ 339 h 791"/>
                        <a:gd name="T12" fmla="*/ 595 w 1769"/>
                        <a:gd name="T13" fmla="*/ 272 h 791"/>
                        <a:gd name="T14" fmla="*/ 520 w 1769"/>
                        <a:gd name="T15" fmla="*/ 196 h 791"/>
                        <a:gd name="T16" fmla="*/ 415 w 1769"/>
                        <a:gd name="T17" fmla="*/ 128 h 791"/>
                        <a:gd name="T18" fmla="*/ 217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3 h 791"/>
                        <a:gd name="T8" fmla="*/ 657 w 1769"/>
                        <a:gd name="T9" fmla="*/ 258 h 791"/>
                        <a:gd name="T10" fmla="*/ 632 w 1769"/>
                        <a:gd name="T11" fmla="*/ 333 h 791"/>
                        <a:gd name="T12" fmla="*/ 595 w 1769"/>
                        <a:gd name="T13" fmla="*/ 268 h 791"/>
                        <a:gd name="T14" fmla="*/ 520 w 1769"/>
                        <a:gd name="T15" fmla="*/ 192 h 791"/>
                        <a:gd name="T16" fmla="*/ 415 w 1769"/>
                        <a:gd name="T17" fmla="*/ 125 h 791"/>
                        <a:gd name="T18" fmla="*/ 217 w 1769"/>
                        <a:gd name="T19" fmla="*/ 64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1"/>
                    <a:chOff x="911" y="589"/>
                    <a:chExt cx="1767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4 h 791"/>
                        <a:gd name="T8" fmla="*/ 657 w 1769"/>
                        <a:gd name="T9" fmla="*/ 259 h 791"/>
                        <a:gd name="T10" fmla="*/ 632 w 1769"/>
                        <a:gd name="T11" fmla="*/ 335 h 791"/>
                        <a:gd name="T12" fmla="*/ 595 w 1769"/>
                        <a:gd name="T13" fmla="*/ 269 h 791"/>
                        <a:gd name="T14" fmla="*/ 520 w 1769"/>
                        <a:gd name="T15" fmla="*/ 193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95 w 2736"/>
                        <a:gd name="T3" fmla="*/ 71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6 h 791"/>
                        <a:gd name="T6" fmla="*/ 612 w 1769"/>
                        <a:gd name="T7" fmla="*/ 185 h 791"/>
                        <a:gd name="T8" fmla="*/ 667 w 1769"/>
                        <a:gd name="T9" fmla="*/ 261 h 791"/>
                        <a:gd name="T10" fmla="*/ 642 w 1769"/>
                        <a:gd name="T11" fmla="*/ 337 h 791"/>
                        <a:gd name="T12" fmla="*/ 604 w 1769"/>
                        <a:gd name="T13" fmla="*/ 271 h 791"/>
                        <a:gd name="T14" fmla="*/ 528 w 1769"/>
                        <a:gd name="T15" fmla="*/ 195 h 791"/>
                        <a:gd name="T16" fmla="*/ 421 w 1769"/>
                        <a:gd name="T17" fmla="*/ 127 h 791"/>
                        <a:gd name="T18" fmla="*/ 221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70"/>
                    <a:ext cx="775" cy="1523"/>
                    <a:chOff x="1637" y="98"/>
                    <a:chExt cx="775" cy="152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5"/>
                      <a:ext cx="1098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3 w 2736"/>
                        <a:gd name="T5" fmla="*/ 10 h 504"/>
                        <a:gd name="T6" fmla="*/ 1098 w 2736"/>
                        <a:gd name="T7" fmla="*/ 10 h 504"/>
                        <a:gd name="T8" fmla="*/ 1092 w 2736"/>
                        <a:gd name="T9" fmla="*/ 44 h 504"/>
                        <a:gd name="T10" fmla="*/ 708 w 2736"/>
                        <a:gd name="T11" fmla="*/ 44 h 504"/>
                        <a:gd name="T12" fmla="*/ 262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3"/>
                      <a:ext cx="589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1 w 1769"/>
                        <a:gd name="T3" fmla="*/ 24 h 791"/>
                        <a:gd name="T4" fmla="*/ 385 w 1769"/>
                        <a:gd name="T5" fmla="*/ 85 h 791"/>
                        <a:gd name="T6" fmla="*/ 536 w 1769"/>
                        <a:gd name="T7" fmla="*/ 185 h 791"/>
                        <a:gd name="T8" fmla="*/ 585 w 1769"/>
                        <a:gd name="T9" fmla="*/ 260 h 791"/>
                        <a:gd name="T10" fmla="*/ 562 w 1769"/>
                        <a:gd name="T11" fmla="*/ 336 h 791"/>
                        <a:gd name="T12" fmla="*/ 529 w 1769"/>
                        <a:gd name="T13" fmla="*/ 270 h 791"/>
                        <a:gd name="T14" fmla="*/ 462 w 1769"/>
                        <a:gd name="T15" fmla="*/ 194 h 791"/>
                        <a:gd name="T16" fmla="*/ 369 w 1769"/>
                        <a:gd name="T17" fmla="*/ 126 h 791"/>
                        <a:gd name="T18" fmla="*/ 193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8" y="6"/>
                    <a:ext cx="636" cy="1535"/>
                    <a:chOff x="1934" y="34"/>
                    <a:chExt cx="636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4 w 2736"/>
                        <a:gd name="T3" fmla="*/ 72 h 504"/>
                        <a:gd name="T4" fmla="*/ 687 w 2736"/>
                        <a:gd name="T5" fmla="*/ 10 h 504"/>
                        <a:gd name="T6" fmla="*/ 1059 w 2736"/>
                        <a:gd name="T7" fmla="*/ 10 h 504"/>
                        <a:gd name="T8" fmla="*/ 1053 w 2736"/>
                        <a:gd name="T9" fmla="*/ 44 h 504"/>
                        <a:gd name="T10" fmla="*/ 683 w 2736"/>
                        <a:gd name="T11" fmla="*/ 44 h 504"/>
                        <a:gd name="T12" fmla="*/ 25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8" y="150"/>
                      <a:ext cx="568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1 w 1769"/>
                        <a:gd name="T5" fmla="*/ 85 h 791"/>
                        <a:gd name="T6" fmla="*/ 517 w 1769"/>
                        <a:gd name="T7" fmla="*/ 184 h 791"/>
                        <a:gd name="T8" fmla="*/ 564 w 1769"/>
                        <a:gd name="T9" fmla="*/ 259 h 791"/>
                        <a:gd name="T10" fmla="*/ 542 w 1769"/>
                        <a:gd name="T11" fmla="*/ 335 h 791"/>
                        <a:gd name="T12" fmla="*/ 510 w 1769"/>
                        <a:gd name="T13" fmla="*/ 269 h 791"/>
                        <a:gd name="T14" fmla="*/ 446 w 1769"/>
                        <a:gd name="T15" fmla="*/ 193 h 791"/>
                        <a:gd name="T16" fmla="*/ 356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9"/>
                    <a:chOff x="2822" y="671"/>
                    <a:chExt cx="1846" cy="569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2 w 1769"/>
                        <a:gd name="T3" fmla="*/ 24 h 791"/>
                        <a:gd name="T4" fmla="*/ 434 w 1769"/>
                        <a:gd name="T5" fmla="*/ 86 h 791"/>
                        <a:gd name="T6" fmla="*/ 604 w 1769"/>
                        <a:gd name="T7" fmla="*/ 186 h 791"/>
                        <a:gd name="T8" fmla="*/ 658 w 1769"/>
                        <a:gd name="T9" fmla="*/ 262 h 791"/>
                        <a:gd name="T10" fmla="*/ 633 w 1769"/>
                        <a:gd name="T11" fmla="*/ 338 h 791"/>
                        <a:gd name="T12" fmla="*/ 596 w 1769"/>
                        <a:gd name="T13" fmla="*/ 272 h 791"/>
                        <a:gd name="T14" fmla="*/ 521 w 1769"/>
                        <a:gd name="T15" fmla="*/ 195 h 791"/>
                        <a:gd name="T16" fmla="*/ 416 w 1769"/>
                        <a:gd name="T17" fmla="*/ 127 h 791"/>
                        <a:gd name="T18" fmla="*/ 218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20"/>
                    <a:chOff x="2683" y="444"/>
                    <a:chExt cx="1783" cy="720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8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217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6 h 504"/>
                        <a:gd name="T14" fmla="*/ 0 w 2736"/>
                        <a:gd name="T15" fmla="*/ 21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2 w 1769"/>
                        <a:gd name="T3" fmla="*/ 24 h 791"/>
                        <a:gd name="T4" fmla="*/ 434 w 1769"/>
                        <a:gd name="T5" fmla="*/ 85 h 791"/>
                        <a:gd name="T6" fmla="*/ 604 w 1769"/>
                        <a:gd name="T7" fmla="*/ 184 h 791"/>
                        <a:gd name="T8" fmla="*/ 658 w 1769"/>
                        <a:gd name="T9" fmla="*/ 259 h 791"/>
                        <a:gd name="T10" fmla="*/ 633 w 1769"/>
                        <a:gd name="T11" fmla="*/ 335 h 791"/>
                        <a:gd name="T12" fmla="*/ 596 w 1769"/>
                        <a:gd name="T13" fmla="*/ 269 h 791"/>
                        <a:gd name="T14" fmla="*/ 521 w 1769"/>
                        <a:gd name="T15" fmla="*/ 193 h 791"/>
                        <a:gd name="T16" fmla="*/ 416 w 1769"/>
                        <a:gd name="T17" fmla="*/ 126 h 791"/>
                        <a:gd name="T18" fmla="*/ 218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50"/>
                    <a:ext cx="1027" cy="143"/>
                  </a:xfrm>
                  <a:custGeom>
                    <a:avLst/>
                    <a:gdLst>
                      <a:gd name="T0" fmla="*/ 0 w 2736"/>
                      <a:gd name="T1" fmla="*/ 143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29 h 504"/>
                      <a:gd name="T10" fmla="*/ 662 w 2736"/>
                      <a:gd name="T11" fmla="*/ 29 h 504"/>
                      <a:gd name="T12" fmla="*/ 245 w 2736"/>
                      <a:gd name="T13" fmla="*/ 83 h 504"/>
                      <a:gd name="T14" fmla="*/ 0 w 2736"/>
                      <a:gd name="T15" fmla="*/ 14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49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59 w 1769"/>
                      <a:gd name="T5" fmla="*/ 58 h 791"/>
                      <a:gd name="T6" fmla="*/ 500 w 1769"/>
                      <a:gd name="T7" fmla="*/ 125 h 791"/>
                      <a:gd name="T8" fmla="*/ 545 w 1769"/>
                      <a:gd name="T9" fmla="*/ 176 h 791"/>
                      <a:gd name="T10" fmla="*/ 524 w 1769"/>
                      <a:gd name="T11" fmla="*/ 228 h 791"/>
                      <a:gd name="T12" fmla="*/ 493 w 1769"/>
                      <a:gd name="T13" fmla="*/ 183 h 791"/>
                      <a:gd name="T14" fmla="*/ 431 w 1769"/>
                      <a:gd name="T15" fmla="*/ 131 h 791"/>
                      <a:gd name="T16" fmla="*/ 344 w 1769"/>
                      <a:gd name="T17" fmla="*/ 86 h 791"/>
                      <a:gd name="T18" fmla="*/ 180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7"/>
                    <a:ext cx="635" cy="1511"/>
                    <a:chOff x="2803" y="45"/>
                    <a:chExt cx="635" cy="1511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5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4 w 2736"/>
                        <a:gd name="T3" fmla="*/ 61 h 504"/>
                        <a:gd name="T4" fmla="*/ 687 w 2736"/>
                        <a:gd name="T5" fmla="*/ 9 h 504"/>
                        <a:gd name="T6" fmla="*/ 1059 w 2736"/>
                        <a:gd name="T7" fmla="*/ 9 h 504"/>
                        <a:gd name="T8" fmla="*/ 1053 w 2736"/>
                        <a:gd name="T9" fmla="*/ 38 h 504"/>
                        <a:gd name="T10" fmla="*/ 683 w 2736"/>
                        <a:gd name="T11" fmla="*/ 38 h 504"/>
                        <a:gd name="T12" fmla="*/ 253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7"/>
                      <a:ext cx="570" cy="28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7 h 791"/>
                        <a:gd name="T8" fmla="*/ 566 w 1769"/>
                        <a:gd name="T9" fmla="*/ 221 h 791"/>
                        <a:gd name="T10" fmla="*/ 544 w 1769"/>
                        <a:gd name="T11" fmla="*/ 286 h 791"/>
                        <a:gd name="T12" fmla="*/ 512 w 1769"/>
                        <a:gd name="T13" fmla="*/ 229 h 791"/>
                        <a:gd name="T14" fmla="*/ 448 w 1769"/>
                        <a:gd name="T15" fmla="*/ 165 h 791"/>
                        <a:gd name="T16" fmla="*/ 357 w 1769"/>
                        <a:gd name="T17" fmla="*/ 107 h 791"/>
                        <a:gd name="T18" fmla="*/ 187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4" cy="1462"/>
                    <a:chOff x="2937" y="157"/>
                    <a:chExt cx="1014" cy="1462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06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6 w 2736"/>
                        <a:gd name="T7" fmla="*/ 13 h 504"/>
                        <a:gd name="T8" fmla="*/ 1149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56"/>
                      <a:ext cx="620" cy="422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0 h 791"/>
                        <a:gd name="T8" fmla="*/ 615 w 1769"/>
                        <a:gd name="T9" fmla="*/ 325 h 791"/>
                        <a:gd name="T10" fmla="*/ 592 w 1769"/>
                        <a:gd name="T11" fmla="*/ 420 h 791"/>
                        <a:gd name="T12" fmla="*/ 557 w 1769"/>
                        <a:gd name="T13" fmla="*/ 337 h 791"/>
                        <a:gd name="T14" fmla="*/ 487 w 1769"/>
                        <a:gd name="T15" fmla="*/ 242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2" cy="1442"/>
                    <a:chOff x="2731" y="35"/>
                    <a:chExt cx="242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2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8 w 2736"/>
                        <a:gd name="T5" fmla="*/ 4 h 504"/>
                        <a:gd name="T6" fmla="*/ 952 w 2736"/>
                        <a:gd name="T7" fmla="*/ 4 h 504"/>
                        <a:gd name="T8" fmla="*/ 946 w 2736"/>
                        <a:gd name="T9" fmla="*/ 18 h 504"/>
                        <a:gd name="T10" fmla="*/ 614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4 w 1769"/>
                        <a:gd name="T5" fmla="*/ 34 h 791"/>
                        <a:gd name="T6" fmla="*/ 465 w 1769"/>
                        <a:gd name="T7" fmla="*/ 74 h 791"/>
                        <a:gd name="T8" fmla="*/ 507 w 1769"/>
                        <a:gd name="T9" fmla="*/ 104 h 791"/>
                        <a:gd name="T10" fmla="*/ 488 w 1769"/>
                        <a:gd name="T11" fmla="*/ 134 h 791"/>
                        <a:gd name="T12" fmla="*/ 459 w 1769"/>
                        <a:gd name="T13" fmla="*/ 108 h 791"/>
                        <a:gd name="T14" fmla="*/ 401 w 1769"/>
                        <a:gd name="T15" fmla="*/ 77 h 791"/>
                        <a:gd name="T16" fmla="*/ 320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9" y="1739"/>
                    <a:ext cx="1081" cy="2446"/>
                    <a:chOff x="945" y="1767"/>
                    <a:chExt cx="1081" cy="2446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4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311 h 504"/>
                        <a:gd name="T2" fmla="*/ 545 w 2736"/>
                        <a:gd name="T3" fmla="*/ 104 h 504"/>
                        <a:gd name="T4" fmla="*/ 1120 w 2736"/>
                        <a:gd name="T5" fmla="*/ 15 h 504"/>
                        <a:gd name="T6" fmla="*/ 1726 w 2736"/>
                        <a:gd name="T7" fmla="*/ 15 h 504"/>
                        <a:gd name="T8" fmla="*/ 1716 w 2736"/>
                        <a:gd name="T9" fmla="*/ 64 h 504"/>
                        <a:gd name="T10" fmla="*/ 1113 w 2736"/>
                        <a:gd name="T11" fmla="*/ 64 h 504"/>
                        <a:gd name="T12" fmla="*/ 413 w 2736"/>
                        <a:gd name="T13" fmla="*/ 180 h 504"/>
                        <a:gd name="T14" fmla="*/ 0 w 2736"/>
                        <a:gd name="T15" fmla="*/ 3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0" y="3508"/>
                      <a:ext cx="921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2 w 1769"/>
                        <a:gd name="T5" fmla="*/ 124 h 791"/>
                        <a:gd name="T6" fmla="*/ 839 w 1769"/>
                        <a:gd name="T7" fmla="*/ 268 h 791"/>
                        <a:gd name="T8" fmla="*/ 914 w 1769"/>
                        <a:gd name="T9" fmla="*/ 377 h 791"/>
                        <a:gd name="T10" fmla="*/ 879 w 1769"/>
                        <a:gd name="T11" fmla="*/ 488 h 791"/>
                        <a:gd name="T12" fmla="*/ 827 w 1769"/>
                        <a:gd name="T13" fmla="*/ 392 h 791"/>
                        <a:gd name="T14" fmla="*/ 723 w 1769"/>
                        <a:gd name="T15" fmla="*/ 281 h 791"/>
                        <a:gd name="T16" fmla="*/ 577 w 1769"/>
                        <a:gd name="T17" fmla="*/ 183 h 791"/>
                        <a:gd name="T18" fmla="*/ 302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6" y="1898"/>
                    <a:ext cx="768" cy="2385"/>
                    <a:chOff x="1452" y="1926"/>
                    <a:chExt cx="768" cy="2385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8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310 h 504"/>
                        <a:gd name="T2" fmla="*/ 504 w 2736"/>
                        <a:gd name="T3" fmla="*/ 103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3 h 504"/>
                        <a:gd name="T10" fmla="*/ 1028 w 2736"/>
                        <a:gd name="T11" fmla="*/ 63 h 504"/>
                        <a:gd name="T12" fmla="*/ 381 w 2736"/>
                        <a:gd name="T13" fmla="*/ 180 h 504"/>
                        <a:gd name="T14" fmla="*/ 0 w 2736"/>
                        <a:gd name="T15" fmla="*/ 31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9"/>
                      <a:ext cx="857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1 w 1769"/>
                        <a:gd name="T5" fmla="*/ 123 h 791"/>
                        <a:gd name="T6" fmla="*/ 780 w 1769"/>
                        <a:gd name="T7" fmla="*/ 267 h 791"/>
                        <a:gd name="T8" fmla="*/ 851 w 1769"/>
                        <a:gd name="T9" fmla="*/ 376 h 791"/>
                        <a:gd name="T10" fmla="*/ 818 w 1769"/>
                        <a:gd name="T11" fmla="*/ 486 h 791"/>
                        <a:gd name="T12" fmla="*/ 770 w 1769"/>
                        <a:gd name="T13" fmla="*/ 390 h 791"/>
                        <a:gd name="T14" fmla="*/ 673 w 1769"/>
                        <a:gd name="T15" fmla="*/ 280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0" y="1945"/>
                    <a:ext cx="465" cy="2338"/>
                    <a:chOff x="1936" y="1971"/>
                    <a:chExt cx="498" cy="261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6" y="2675"/>
                      <a:ext cx="1713" cy="302"/>
                    </a:xfrm>
                    <a:custGeom>
                      <a:avLst/>
                      <a:gdLst>
                        <a:gd name="T0" fmla="*/ 0 w 2736"/>
                        <a:gd name="T1" fmla="*/ 302 h 504"/>
                        <a:gd name="T2" fmla="*/ 541 w 2736"/>
                        <a:gd name="T3" fmla="*/ 101 h 504"/>
                        <a:gd name="T4" fmla="*/ 1112 w 2736"/>
                        <a:gd name="T5" fmla="*/ 14 h 504"/>
                        <a:gd name="T6" fmla="*/ 1713 w 2736"/>
                        <a:gd name="T7" fmla="*/ 14 h 504"/>
                        <a:gd name="T8" fmla="*/ 1703 w 2736"/>
                        <a:gd name="T9" fmla="*/ 62 h 504"/>
                        <a:gd name="T10" fmla="*/ 1104 w 2736"/>
                        <a:gd name="T11" fmla="*/ 62 h 504"/>
                        <a:gd name="T12" fmla="*/ 409 w 2736"/>
                        <a:gd name="T13" fmla="*/ 175 h 504"/>
                        <a:gd name="T14" fmla="*/ 0 w 2736"/>
                        <a:gd name="T15" fmla="*/ 30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14" y="3890"/>
                      <a:ext cx="915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1 w 1769"/>
                        <a:gd name="T3" fmla="*/ 33 h 791"/>
                        <a:gd name="T4" fmla="*/ 598 w 1769"/>
                        <a:gd name="T5" fmla="*/ 120 h 791"/>
                        <a:gd name="T6" fmla="*/ 833 w 1769"/>
                        <a:gd name="T7" fmla="*/ 258 h 791"/>
                        <a:gd name="T8" fmla="*/ 908 w 1769"/>
                        <a:gd name="T9" fmla="*/ 364 h 791"/>
                        <a:gd name="T10" fmla="*/ 874 w 1769"/>
                        <a:gd name="T11" fmla="*/ 471 h 791"/>
                        <a:gd name="T12" fmla="*/ 822 w 1769"/>
                        <a:gd name="T13" fmla="*/ 378 h 791"/>
                        <a:gd name="T14" fmla="*/ 718 w 1769"/>
                        <a:gd name="T15" fmla="*/ 271 h 791"/>
                        <a:gd name="T16" fmla="*/ 574 w 1769"/>
                        <a:gd name="T17" fmla="*/ 177 h 791"/>
                        <a:gd name="T18" fmla="*/ 301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9" y="1688"/>
                    <a:ext cx="1124" cy="2421"/>
                    <a:chOff x="3335" y="1716"/>
                    <a:chExt cx="1124" cy="2421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2"/>
                      <a:ext cx="1722" cy="311"/>
                    </a:xfrm>
                    <a:custGeom>
                      <a:avLst/>
                      <a:gdLst>
                        <a:gd name="T0" fmla="*/ 0 w 2736"/>
                        <a:gd name="T1" fmla="*/ 311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0 h 504"/>
                        <a:gd name="T14" fmla="*/ 0 w 2736"/>
                        <a:gd name="T15" fmla="*/ 3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4 w 1769"/>
                        <a:gd name="T5" fmla="*/ 124 h 791"/>
                        <a:gd name="T6" fmla="*/ 841 w 1769"/>
                        <a:gd name="T7" fmla="*/ 268 h 791"/>
                        <a:gd name="T8" fmla="*/ 916 w 1769"/>
                        <a:gd name="T9" fmla="*/ 377 h 791"/>
                        <a:gd name="T10" fmla="*/ 881 w 1769"/>
                        <a:gd name="T11" fmla="*/ 488 h 791"/>
                        <a:gd name="T12" fmla="*/ 829 w 1769"/>
                        <a:gd name="T13" fmla="*/ 392 h 791"/>
                        <a:gd name="T14" fmla="*/ 725 w 1769"/>
                        <a:gd name="T15" fmla="*/ 281 h 791"/>
                        <a:gd name="T16" fmla="*/ 579 w 1769"/>
                        <a:gd name="T17" fmla="*/ 183 h 791"/>
                        <a:gd name="T18" fmla="*/ 303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4"/>
                    <a:ext cx="882" cy="2430"/>
                    <a:chOff x="3180" y="1862"/>
                    <a:chExt cx="882" cy="2430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6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300 h 504"/>
                        <a:gd name="T2" fmla="*/ 521 w 2736"/>
                        <a:gd name="T3" fmla="*/ 100 h 504"/>
                        <a:gd name="T4" fmla="*/ 1070 w 2736"/>
                        <a:gd name="T5" fmla="*/ 14 h 504"/>
                        <a:gd name="T6" fmla="*/ 1649 w 2736"/>
                        <a:gd name="T7" fmla="*/ 14 h 504"/>
                        <a:gd name="T8" fmla="*/ 1639 w 2736"/>
                        <a:gd name="T9" fmla="*/ 61 h 504"/>
                        <a:gd name="T10" fmla="*/ 1063 w 2736"/>
                        <a:gd name="T11" fmla="*/ 61 h 504"/>
                        <a:gd name="T12" fmla="*/ 394 w 2736"/>
                        <a:gd name="T13" fmla="*/ 174 h 504"/>
                        <a:gd name="T14" fmla="*/ 0 w 2736"/>
                        <a:gd name="T15" fmla="*/ 30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6"/>
                      <a:ext cx="884" cy="467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42 w 1769"/>
                        <a:gd name="T3" fmla="*/ 33 h 791"/>
                        <a:gd name="T4" fmla="*/ 578 w 1769"/>
                        <a:gd name="T5" fmla="*/ 118 h 791"/>
                        <a:gd name="T6" fmla="*/ 805 w 1769"/>
                        <a:gd name="T7" fmla="*/ 255 h 791"/>
                        <a:gd name="T8" fmla="*/ 878 w 1769"/>
                        <a:gd name="T9" fmla="*/ 360 h 791"/>
                        <a:gd name="T10" fmla="*/ 844 w 1769"/>
                        <a:gd name="T11" fmla="*/ 465 h 791"/>
                        <a:gd name="T12" fmla="*/ 794 w 1769"/>
                        <a:gd name="T13" fmla="*/ 373 h 791"/>
                        <a:gd name="T14" fmla="*/ 694 w 1769"/>
                        <a:gd name="T15" fmla="*/ 268 h 791"/>
                        <a:gd name="T16" fmla="*/ 554 w 1769"/>
                        <a:gd name="T17" fmla="*/ 175 h 791"/>
                        <a:gd name="T18" fmla="*/ 290 w 1769"/>
                        <a:gd name="T19" fmla="*/ 90 h 791"/>
                        <a:gd name="T20" fmla="*/ 0 w 1769"/>
                        <a:gd name="T21" fmla="*/ 45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1" cy="2383"/>
                    <a:chOff x="3006" y="1982"/>
                    <a:chExt cx="621" cy="2383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5 w 2736"/>
                        <a:gd name="T3" fmla="*/ 82 h 504"/>
                        <a:gd name="T4" fmla="*/ 1038 w 2736"/>
                        <a:gd name="T5" fmla="*/ 12 h 504"/>
                        <a:gd name="T6" fmla="*/ 1599 w 2736"/>
                        <a:gd name="T7" fmla="*/ 12 h 504"/>
                        <a:gd name="T8" fmla="*/ 1590 w 2736"/>
                        <a:gd name="T9" fmla="*/ 50 h 504"/>
                        <a:gd name="T10" fmla="*/ 1031 w 2736"/>
                        <a:gd name="T11" fmla="*/ 50 h 504"/>
                        <a:gd name="T12" fmla="*/ 38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3"/>
                    <a:ext cx="402" cy="2222"/>
                    <a:chOff x="2820" y="2101"/>
                    <a:chExt cx="402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8" cy="247"/>
                    </a:xfrm>
                    <a:custGeom>
                      <a:avLst/>
                      <a:gdLst>
                        <a:gd name="T0" fmla="*/ 0 w 2736"/>
                        <a:gd name="T1" fmla="*/ 247 h 504"/>
                        <a:gd name="T2" fmla="*/ 464 w 2736"/>
                        <a:gd name="T3" fmla="*/ 82 h 504"/>
                        <a:gd name="T4" fmla="*/ 953 w 2736"/>
                        <a:gd name="T5" fmla="*/ 12 h 504"/>
                        <a:gd name="T6" fmla="*/ 1468 w 2736"/>
                        <a:gd name="T7" fmla="*/ 12 h 504"/>
                        <a:gd name="T8" fmla="*/ 1459 w 2736"/>
                        <a:gd name="T9" fmla="*/ 50 h 504"/>
                        <a:gd name="T10" fmla="*/ 946 w 2736"/>
                        <a:gd name="T11" fmla="*/ 50 h 504"/>
                        <a:gd name="T12" fmla="*/ 351 w 2736"/>
                        <a:gd name="T13" fmla="*/ 143 h 504"/>
                        <a:gd name="T14" fmla="*/ 0 w 2736"/>
                        <a:gd name="T15" fmla="*/ 2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4" y="3735"/>
                      <a:ext cx="78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6 w 1769"/>
                        <a:gd name="T3" fmla="*/ 27 h 791"/>
                        <a:gd name="T4" fmla="*/ 516 w 1769"/>
                        <a:gd name="T5" fmla="*/ 98 h 791"/>
                        <a:gd name="T6" fmla="*/ 719 w 1769"/>
                        <a:gd name="T7" fmla="*/ 211 h 791"/>
                        <a:gd name="T8" fmla="*/ 783 w 1769"/>
                        <a:gd name="T9" fmla="*/ 297 h 791"/>
                        <a:gd name="T10" fmla="*/ 753 w 1769"/>
                        <a:gd name="T11" fmla="*/ 384 h 791"/>
                        <a:gd name="T12" fmla="*/ 709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4"/>
                    <a:ext cx="427" cy="2187"/>
                    <a:chOff x="2289" y="2132"/>
                    <a:chExt cx="427" cy="2187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5"/>
                      <a:ext cx="773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2 w 1769"/>
                        <a:gd name="T3" fmla="*/ 21 h 791"/>
                        <a:gd name="T4" fmla="*/ 506 w 1769"/>
                        <a:gd name="T5" fmla="*/ 75 h 791"/>
                        <a:gd name="T6" fmla="*/ 704 w 1769"/>
                        <a:gd name="T7" fmla="*/ 161 h 791"/>
                        <a:gd name="T8" fmla="*/ 767 w 1769"/>
                        <a:gd name="T9" fmla="*/ 227 h 791"/>
                        <a:gd name="T10" fmla="*/ 738 w 1769"/>
                        <a:gd name="T11" fmla="*/ 294 h 791"/>
                        <a:gd name="T12" fmla="*/ 694 w 1769"/>
                        <a:gd name="T13" fmla="*/ 236 h 791"/>
                        <a:gd name="T14" fmla="*/ 607 w 1769"/>
                        <a:gd name="T15" fmla="*/ 169 h 791"/>
                        <a:gd name="T16" fmla="*/ 485 w 1769"/>
                        <a:gd name="T17" fmla="*/ 110 h 791"/>
                        <a:gd name="T18" fmla="*/ 254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T0" fmla="*/ 180 w 36729"/>
                      <a:gd name="T1" fmla="*/ 94 h 21600"/>
                      <a:gd name="T2" fmla="*/ 0 w 36729"/>
                      <a:gd name="T3" fmla="*/ 110 h 21600"/>
                      <a:gd name="T4" fmla="*/ 87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2 h 22305"/>
                      <a:gd name="T2" fmla="*/ 133 w 30473"/>
                      <a:gd name="T3" fmla="*/ 254 h 22305"/>
                      <a:gd name="T4" fmla="*/ 39 w 30473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78"/>
                  </a:xfrm>
                  <a:custGeom>
                    <a:avLst/>
                    <a:gdLst>
                      <a:gd name="T0" fmla="*/ 0 w 34812"/>
                      <a:gd name="T1" fmla="*/ 51 h 22305"/>
                      <a:gd name="T2" fmla="*/ 58 w 34812"/>
                      <a:gd name="T3" fmla="*/ 254 h 22305"/>
                      <a:gd name="T4" fmla="*/ 22 w 34812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3"/>
                  </a:xfrm>
                  <a:custGeom>
                    <a:avLst/>
                    <a:gdLst>
                      <a:gd name="T0" fmla="*/ 0 w 36830"/>
                      <a:gd name="T1" fmla="*/ 72 h 22305"/>
                      <a:gd name="T2" fmla="*/ 175 w 36830"/>
                      <a:gd name="T3" fmla="*/ 255 h 22305"/>
                      <a:gd name="T4" fmla="*/ 73 w 36830"/>
                      <a:gd name="T5" fmla="*/ 247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3"/>
                  </a:xfrm>
                  <a:custGeom>
                    <a:avLst/>
                    <a:gdLst>
                      <a:gd name="T0" fmla="*/ 0 w 31881"/>
                      <a:gd name="T1" fmla="*/ 114 h 21600"/>
                      <a:gd name="T2" fmla="*/ 107 w 31881"/>
                      <a:gd name="T3" fmla="*/ 55 h 21600"/>
                      <a:gd name="T4" fmla="*/ 61 w 31881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3"/>
                  </a:xfrm>
                  <a:custGeom>
                    <a:avLst/>
                    <a:gdLst>
                      <a:gd name="T0" fmla="*/ 0 w 31146"/>
                      <a:gd name="T1" fmla="*/ 51 h 21600"/>
                      <a:gd name="T2" fmla="*/ 19 w 31146"/>
                      <a:gd name="T3" fmla="*/ 109 h 21600"/>
                      <a:gd name="T4" fmla="*/ 8 w 31146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2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5 h 2368"/>
                      <a:gd name="T10" fmla="*/ 207 w 776"/>
                      <a:gd name="T11" fmla="*/ 226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1 h 2368"/>
                      <a:gd name="T20" fmla="*/ 259 w 776"/>
                      <a:gd name="T21" fmla="*/ 473 h 2368"/>
                      <a:gd name="T22" fmla="*/ 310 w 776"/>
                      <a:gd name="T23" fmla="*/ 535 h 2368"/>
                      <a:gd name="T24" fmla="*/ 310 w 776"/>
                      <a:gd name="T25" fmla="*/ 596 h 2368"/>
                      <a:gd name="T26" fmla="*/ 362 w 776"/>
                      <a:gd name="T27" fmla="*/ 689 h 2368"/>
                      <a:gd name="T28" fmla="*/ 336 w 776"/>
                      <a:gd name="T29" fmla="*/ 782 h 2368"/>
                      <a:gd name="T30" fmla="*/ 388 w 776"/>
                      <a:gd name="T31" fmla="*/ 843 h 2368"/>
                      <a:gd name="T32" fmla="*/ 362 w 776"/>
                      <a:gd name="T33" fmla="*/ 936 h 2368"/>
                      <a:gd name="T34" fmla="*/ 388 w 776"/>
                      <a:gd name="T35" fmla="*/ 1028 h 2368"/>
                      <a:gd name="T36" fmla="*/ 362 w 776"/>
                      <a:gd name="T37" fmla="*/ 1090 h 2368"/>
                      <a:gd name="T38" fmla="*/ 414 w 776"/>
                      <a:gd name="T39" fmla="*/ 1183 h 2368"/>
                      <a:gd name="T40" fmla="*/ 388 w 776"/>
                      <a:gd name="T41" fmla="*/ 1275 h 2368"/>
                      <a:gd name="T42" fmla="*/ 414 w 776"/>
                      <a:gd name="T43" fmla="*/ 1399 h 2368"/>
                      <a:gd name="T44" fmla="*/ 388 w 776"/>
                      <a:gd name="T45" fmla="*/ 1429 h 2368"/>
                      <a:gd name="T46" fmla="*/ 414 w 776"/>
                      <a:gd name="T47" fmla="*/ 1522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2 w 776"/>
                    <a:gd name="T7" fmla="*/ 57 h 2368"/>
                    <a:gd name="T8" fmla="*/ 110 w 776"/>
                    <a:gd name="T9" fmla="*/ 108 h 2368"/>
                    <a:gd name="T10" fmla="*/ 219 w 776"/>
                    <a:gd name="T11" fmla="*/ 125 h 2368"/>
                    <a:gd name="T12" fmla="*/ 164 w 776"/>
                    <a:gd name="T13" fmla="*/ 159 h 2368"/>
                    <a:gd name="T14" fmla="*/ 274 w 776"/>
                    <a:gd name="T15" fmla="*/ 176 h 2368"/>
                    <a:gd name="T16" fmla="*/ 219 w 776"/>
                    <a:gd name="T17" fmla="*/ 210 h 2368"/>
                    <a:gd name="T18" fmla="*/ 301 w 776"/>
                    <a:gd name="T19" fmla="*/ 226 h 2368"/>
                    <a:gd name="T20" fmla="*/ 274 w 776"/>
                    <a:gd name="T21" fmla="*/ 260 h 2368"/>
                    <a:gd name="T22" fmla="*/ 329 w 776"/>
                    <a:gd name="T23" fmla="*/ 294 h 2368"/>
                    <a:gd name="T24" fmla="*/ 329 w 776"/>
                    <a:gd name="T25" fmla="*/ 328 h 2368"/>
                    <a:gd name="T26" fmla="*/ 384 w 776"/>
                    <a:gd name="T27" fmla="*/ 379 h 2368"/>
                    <a:gd name="T28" fmla="*/ 356 w 776"/>
                    <a:gd name="T29" fmla="*/ 430 h 2368"/>
                    <a:gd name="T30" fmla="*/ 411 w 776"/>
                    <a:gd name="T31" fmla="*/ 464 h 2368"/>
                    <a:gd name="T32" fmla="*/ 384 w 776"/>
                    <a:gd name="T33" fmla="*/ 515 h 2368"/>
                    <a:gd name="T34" fmla="*/ 411 w 776"/>
                    <a:gd name="T35" fmla="*/ 566 h 2368"/>
                    <a:gd name="T36" fmla="*/ 384 w 776"/>
                    <a:gd name="T37" fmla="*/ 600 h 2368"/>
                    <a:gd name="T38" fmla="*/ 438 w 776"/>
                    <a:gd name="T39" fmla="*/ 651 h 2368"/>
                    <a:gd name="T40" fmla="*/ 411 w 776"/>
                    <a:gd name="T41" fmla="*/ 702 h 2368"/>
                    <a:gd name="T42" fmla="*/ 438 w 776"/>
                    <a:gd name="T43" fmla="*/ 770 h 2368"/>
                    <a:gd name="T44" fmla="*/ 411 w 776"/>
                    <a:gd name="T45" fmla="*/ 787 h 2368"/>
                    <a:gd name="T46" fmla="*/ 438 w 776"/>
                    <a:gd name="T47" fmla="*/ 83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8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 w 21600"/>
                  <a:gd name="T1" fmla="*/ 0 h 21602"/>
                  <a:gd name="T2" fmla="*/ 208 w 21600"/>
                  <a:gd name="T3" fmla="*/ 246 h 21602"/>
                  <a:gd name="T4" fmla="*/ 0 w 21600"/>
                  <a:gd name="T5" fmla="*/ 238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5 h 22305"/>
                  <a:gd name="T2" fmla="*/ 53 w 28940"/>
                  <a:gd name="T3" fmla="*/ 254 h 22305"/>
                  <a:gd name="T4" fmla="*/ 14 w 28940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8 h 22305"/>
                  <a:gd name="T2" fmla="*/ 164 w 34455"/>
                  <a:gd name="T3" fmla="*/ 254 h 22305"/>
                  <a:gd name="T4" fmla="*/ 61 w 34455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1 h 22305"/>
                  <a:gd name="T2" fmla="*/ 4 w 34812"/>
                  <a:gd name="T3" fmla="*/ 254 h 22305"/>
                  <a:gd name="T4" fmla="*/ 2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1 h 22305"/>
                  <a:gd name="T2" fmla="*/ 29 w 34812"/>
                  <a:gd name="T3" fmla="*/ 254 h 22305"/>
                  <a:gd name="T4" fmla="*/ 11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23 h 2368"/>
                  <a:gd name="T2" fmla="*/ 136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8 h 2368"/>
                  <a:gd name="T10" fmla="*/ 218 w 776"/>
                  <a:gd name="T11" fmla="*/ 125 h 2368"/>
                  <a:gd name="T12" fmla="*/ 164 w 776"/>
                  <a:gd name="T13" fmla="*/ 159 h 2368"/>
                  <a:gd name="T14" fmla="*/ 273 w 776"/>
                  <a:gd name="T15" fmla="*/ 176 h 2368"/>
                  <a:gd name="T16" fmla="*/ 218 w 776"/>
                  <a:gd name="T17" fmla="*/ 210 h 2368"/>
                  <a:gd name="T18" fmla="*/ 300 w 776"/>
                  <a:gd name="T19" fmla="*/ 226 h 2368"/>
                  <a:gd name="T20" fmla="*/ 273 w 776"/>
                  <a:gd name="T21" fmla="*/ 260 h 2368"/>
                  <a:gd name="T22" fmla="*/ 327 w 776"/>
                  <a:gd name="T23" fmla="*/ 294 h 2368"/>
                  <a:gd name="T24" fmla="*/ 327 w 776"/>
                  <a:gd name="T25" fmla="*/ 328 h 2368"/>
                  <a:gd name="T26" fmla="*/ 382 w 776"/>
                  <a:gd name="T27" fmla="*/ 379 h 2368"/>
                  <a:gd name="T28" fmla="*/ 355 w 776"/>
                  <a:gd name="T29" fmla="*/ 430 h 2368"/>
                  <a:gd name="T30" fmla="*/ 409 w 776"/>
                  <a:gd name="T31" fmla="*/ 464 h 2368"/>
                  <a:gd name="T32" fmla="*/ 382 w 776"/>
                  <a:gd name="T33" fmla="*/ 515 h 2368"/>
                  <a:gd name="T34" fmla="*/ 409 w 776"/>
                  <a:gd name="T35" fmla="*/ 566 h 2368"/>
                  <a:gd name="T36" fmla="*/ 382 w 776"/>
                  <a:gd name="T37" fmla="*/ 600 h 2368"/>
                  <a:gd name="T38" fmla="*/ 436 w 776"/>
                  <a:gd name="T39" fmla="*/ 651 h 2368"/>
                  <a:gd name="T40" fmla="*/ 409 w 776"/>
                  <a:gd name="T41" fmla="*/ 702 h 2368"/>
                  <a:gd name="T42" fmla="*/ 436 w 776"/>
                  <a:gd name="T43" fmla="*/ 770 h 2368"/>
                  <a:gd name="T44" fmla="*/ 409 w 776"/>
                  <a:gd name="T45" fmla="*/ 787 h 2368"/>
                  <a:gd name="T46" fmla="*/ 436 w 776"/>
                  <a:gd name="T47" fmla="*/ 83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5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2 h 2368"/>
                  <a:gd name="T20" fmla="*/ 623 w 776"/>
                  <a:gd name="T21" fmla="*/ 497 h 2368"/>
                  <a:gd name="T22" fmla="*/ 747 w 776"/>
                  <a:gd name="T23" fmla="*/ 562 h 2368"/>
                  <a:gd name="T24" fmla="*/ 747 w 776"/>
                  <a:gd name="T25" fmla="*/ 627 h 2368"/>
                  <a:gd name="T26" fmla="*/ 872 w 776"/>
                  <a:gd name="T27" fmla="*/ 724 h 2368"/>
                  <a:gd name="T28" fmla="*/ 810 w 776"/>
                  <a:gd name="T29" fmla="*/ 822 h 2368"/>
                  <a:gd name="T30" fmla="*/ 934 w 776"/>
                  <a:gd name="T31" fmla="*/ 886 h 2368"/>
                  <a:gd name="T32" fmla="*/ 872 w 776"/>
                  <a:gd name="T33" fmla="*/ 984 h 2368"/>
                  <a:gd name="T34" fmla="*/ 934 w 776"/>
                  <a:gd name="T35" fmla="*/ 1081 h 2368"/>
                  <a:gd name="T36" fmla="*/ 872 w 776"/>
                  <a:gd name="T37" fmla="*/ 1146 h 2368"/>
                  <a:gd name="T38" fmla="*/ 997 w 776"/>
                  <a:gd name="T39" fmla="*/ 1243 h 2368"/>
                  <a:gd name="T40" fmla="*/ 934 w 776"/>
                  <a:gd name="T41" fmla="*/ 1341 h 2368"/>
                  <a:gd name="T42" fmla="*/ 997 w 776"/>
                  <a:gd name="T43" fmla="*/ 1470 h 2368"/>
                  <a:gd name="T44" fmla="*/ 934 w 776"/>
                  <a:gd name="T45" fmla="*/ 1503 h 2368"/>
                  <a:gd name="T46" fmla="*/ 997 w 776"/>
                  <a:gd name="T47" fmla="*/ 160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8 w 776"/>
                  <a:gd name="T7" fmla="*/ 97 h 2368"/>
                  <a:gd name="T8" fmla="*/ 164 w 776"/>
                  <a:gd name="T9" fmla="*/ 184 h 2368"/>
                  <a:gd name="T10" fmla="*/ 329 w 776"/>
                  <a:gd name="T11" fmla="*/ 213 h 2368"/>
                  <a:gd name="T12" fmla="*/ 246 w 776"/>
                  <a:gd name="T13" fmla="*/ 271 h 2368"/>
                  <a:gd name="T14" fmla="*/ 411 w 776"/>
                  <a:gd name="T15" fmla="*/ 300 h 2368"/>
                  <a:gd name="T16" fmla="*/ 329 w 776"/>
                  <a:gd name="T17" fmla="*/ 359 h 2368"/>
                  <a:gd name="T18" fmla="*/ 452 w 776"/>
                  <a:gd name="T19" fmla="*/ 388 h 2368"/>
                  <a:gd name="T20" fmla="*/ 411 w 776"/>
                  <a:gd name="T21" fmla="*/ 446 h 2368"/>
                  <a:gd name="T22" fmla="*/ 493 w 776"/>
                  <a:gd name="T23" fmla="*/ 504 h 2368"/>
                  <a:gd name="T24" fmla="*/ 493 w 776"/>
                  <a:gd name="T25" fmla="*/ 562 h 2368"/>
                  <a:gd name="T26" fmla="*/ 575 w 776"/>
                  <a:gd name="T27" fmla="*/ 649 h 2368"/>
                  <a:gd name="T28" fmla="*/ 534 w 776"/>
                  <a:gd name="T29" fmla="*/ 736 h 2368"/>
                  <a:gd name="T30" fmla="*/ 616 w 776"/>
                  <a:gd name="T31" fmla="*/ 795 h 2368"/>
                  <a:gd name="T32" fmla="*/ 575 w 776"/>
                  <a:gd name="T33" fmla="*/ 882 h 2368"/>
                  <a:gd name="T34" fmla="*/ 616 w 776"/>
                  <a:gd name="T35" fmla="*/ 969 h 2368"/>
                  <a:gd name="T36" fmla="*/ 575 w 776"/>
                  <a:gd name="T37" fmla="*/ 1027 h 2368"/>
                  <a:gd name="T38" fmla="*/ 657 w 776"/>
                  <a:gd name="T39" fmla="*/ 1114 h 2368"/>
                  <a:gd name="T40" fmla="*/ 616 w 776"/>
                  <a:gd name="T41" fmla="*/ 1201 h 2368"/>
                  <a:gd name="T42" fmla="*/ 657 w 776"/>
                  <a:gd name="T43" fmla="*/ 1318 h 2368"/>
                  <a:gd name="T44" fmla="*/ 616 w 776"/>
                  <a:gd name="T45" fmla="*/ 1347 h 2368"/>
                  <a:gd name="T46" fmla="*/ 657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23 h 2368"/>
                  <a:gd name="T2" fmla="*/ 136 w 776"/>
                  <a:gd name="T3" fmla="*/ 6 h 2368"/>
                  <a:gd name="T4" fmla="*/ 54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8 w 776"/>
                  <a:gd name="T11" fmla="*/ 124 h 2368"/>
                  <a:gd name="T12" fmla="*/ 163 w 776"/>
                  <a:gd name="T13" fmla="*/ 158 h 2368"/>
                  <a:gd name="T14" fmla="*/ 272 w 776"/>
                  <a:gd name="T15" fmla="*/ 175 h 2368"/>
                  <a:gd name="T16" fmla="*/ 218 w 776"/>
                  <a:gd name="T17" fmla="*/ 209 h 2368"/>
                  <a:gd name="T18" fmla="*/ 299 w 776"/>
                  <a:gd name="T19" fmla="*/ 226 h 2368"/>
                  <a:gd name="T20" fmla="*/ 272 w 776"/>
                  <a:gd name="T21" fmla="*/ 260 h 2368"/>
                  <a:gd name="T22" fmla="*/ 327 w 776"/>
                  <a:gd name="T23" fmla="*/ 294 h 2368"/>
                  <a:gd name="T24" fmla="*/ 327 w 776"/>
                  <a:gd name="T25" fmla="*/ 328 h 2368"/>
                  <a:gd name="T26" fmla="*/ 381 w 776"/>
                  <a:gd name="T27" fmla="*/ 379 h 2368"/>
                  <a:gd name="T28" fmla="*/ 354 w 776"/>
                  <a:gd name="T29" fmla="*/ 430 h 2368"/>
                  <a:gd name="T30" fmla="*/ 408 w 776"/>
                  <a:gd name="T31" fmla="*/ 464 h 2368"/>
                  <a:gd name="T32" fmla="*/ 381 w 776"/>
                  <a:gd name="T33" fmla="*/ 515 h 2368"/>
                  <a:gd name="T34" fmla="*/ 408 w 776"/>
                  <a:gd name="T35" fmla="*/ 566 h 2368"/>
                  <a:gd name="T36" fmla="*/ 381 w 776"/>
                  <a:gd name="T37" fmla="*/ 599 h 2368"/>
                  <a:gd name="T38" fmla="*/ 435 w 776"/>
                  <a:gd name="T39" fmla="*/ 650 h 2368"/>
                  <a:gd name="T40" fmla="*/ 408 w 776"/>
                  <a:gd name="T41" fmla="*/ 701 h 2368"/>
                  <a:gd name="T42" fmla="*/ 435 w 776"/>
                  <a:gd name="T43" fmla="*/ 769 h 2368"/>
                  <a:gd name="T44" fmla="*/ 408 w 776"/>
                  <a:gd name="T45" fmla="*/ 786 h 2368"/>
                  <a:gd name="T46" fmla="*/ 435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883BEA3-A3BA-485D-818A-5A20F68E493F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1A391F0-ABDE-4FDD-A160-98C19BB14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67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5F93C6C-91A1-4A23-9D7E-F71EFBDC2A66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DAA5984-2DE6-43D7-8F2E-20EE39832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20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F11FA9D-C71C-4C23-82BE-0DD91B19071C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C96CD7D-34B3-4EFC-98E7-FDC6C9C0D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97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9938C3E-F634-43AB-A62A-8AF1681785A0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FC46936-C379-44C1-9FDA-143BBDCBF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06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FCD0F8D-06C2-4895-9AED-476774ADB5C0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EA162EC-8875-41E8-9BE9-67031FEC2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3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8D087B6-BAFD-4143-BD74-79E68EE3BB2D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8FBBC60-0F0A-4C03-A344-024A58227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68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7C7C2CD-B264-40AF-8287-3CA5B07D1416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0EE762E-9648-43E3-AC8F-2D149C39C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80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5DFDC98-5F24-4B08-8485-4025AF6683F1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2F44B65-8AED-4809-A469-398DDBB0C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4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9BDB-E940-4B82-BF07-B849F870415F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96B03-9E73-40A5-A001-4EC18D3DB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06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80BC77A-C776-41D8-95A7-55427250CA97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18F1957-B3B8-4ED4-ACC6-4854E75D3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77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130A36A-23FE-4D2E-B0E4-D6281904F531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2046A06-DD4F-4437-90B1-A6748BD30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28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6B5CEC7-3771-41E2-A129-DC4F65766D07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9770AF3-BBDC-4E9A-A7E8-1BF9384BB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60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60"/>
              <a:ext cx="4299" cy="3373"/>
              <a:chOff x="0" y="7"/>
              <a:chExt cx="5533" cy="433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7"/>
                <a:ext cx="5470" cy="4330"/>
                <a:chOff x="0" y="7"/>
                <a:chExt cx="5470" cy="433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9"/>
                  <a:ext cx="2919" cy="2153"/>
                  <a:chOff x="1265" y="817"/>
                  <a:chExt cx="2919" cy="2153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7"/>
                  <a:ext cx="5470" cy="4330"/>
                  <a:chOff x="0" y="7"/>
                  <a:chExt cx="5470" cy="433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10"/>
                    <a:ext cx="1260" cy="2313"/>
                    <a:chOff x="3470" y="1538"/>
                    <a:chExt cx="1260" cy="231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7" y="2241"/>
                      <a:ext cx="1719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3 w 2736"/>
                        <a:gd name="T3" fmla="*/ 10 h 504"/>
                        <a:gd name="T4" fmla="*/ 109 w 2736"/>
                        <a:gd name="T5" fmla="*/ 1 h 504"/>
                        <a:gd name="T6" fmla="*/ 168 w 2736"/>
                        <a:gd name="T7" fmla="*/ 1 h 504"/>
                        <a:gd name="T8" fmla="*/ 167 w 2736"/>
                        <a:gd name="T9" fmla="*/ 6 h 504"/>
                        <a:gd name="T10" fmla="*/ 109 w 2736"/>
                        <a:gd name="T11" fmla="*/ 6 h 504"/>
                        <a:gd name="T12" fmla="*/ 40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6" y="3147"/>
                      <a:ext cx="919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4 h 791"/>
                        <a:gd name="T8" fmla="*/ 34 w 1769"/>
                        <a:gd name="T9" fmla="*/ 33 h 791"/>
                        <a:gd name="T10" fmla="*/ 33 w 1769"/>
                        <a:gd name="T11" fmla="*/ 44 h 791"/>
                        <a:gd name="T12" fmla="*/ 31 w 1769"/>
                        <a:gd name="T13" fmla="*/ 35 h 791"/>
                        <a:gd name="T14" fmla="*/ 27 w 1769"/>
                        <a:gd name="T15" fmla="*/ 25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4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30 w 2736"/>
                        <a:gd name="T9" fmla="*/ 11 h 504"/>
                        <a:gd name="T10" fmla="*/ 150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3"/>
                      <a:ext cx="974" cy="54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1 h 791"/>
                        <a:gd name="T6" fmla="*/ 45 w 1769"/>
                        <a:gd name="T7" fmla="*/ 45 h 791"/>
                        <a:gd name="T8" fmla="*/ 49 w 1769"/>
                        <a:gd name="T9" fmla="*/ 65 h 791"/>
                        <a:gd name="T10" fmla="*/ 47 w 1769"/>
                        <a:gd name="T11" fmla="*/ 83 h 791"/>
                        <a:gd name="T12" fmla="*/ 44 w 1769"/>
                        <a:gd name="T13" fmla="*/ 67 h 791"/>
                        <a:gd name="T14" fmla="*/ 39 w 1769"/>
                        <a:gd name="T15" fmla="*/ 48 h 791"/>
                        <a:gd name="T16" fmla="*/ 31 w 1769"/>
                        <a:gd name="T17" fmla="*/ 31 h 791"/>
                        <a:gd name="T18" fmla="*/ 16 w 1769"/>
                        <a:gd name="T19" fmla="*/ 16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0"/>
                    <a:ext cx="2478" cy="1066"/>
                    <a:chOff x="2896" y="1828"/>
                    <a:chExt cx="2478" cy="1066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2 h 791"/>
                        <a:gd name="T4" fmla="*/ 25 w 1769"/>
                        <a:gd name="T5" fmla="*/ 10 h 791"/>
                        <a:gd name="T6" fmla="*/ 34 w 1769"/>
                        <a:gd name="T7" fmla="*/ 20 h 791"/>
                        <a:gd name="T8" fmla="*/ 37 w 1769"/>
                        <a:gd name="T9" fmla="*/ 29 h 791"/>
                        <a:gd name="T10" fmla="*/ 36 w 1769"/>
                        <a:gd name="T11" fmla="*/ 38 h 791"/>
                        <a:gd name="T12" fmla="*/ 34 w 1769"/>
                        <a:gd name="T13" fmla="*/ 30 h 791"/>
                        <a:gd name="T14" fmla="*/ 30 w 1769"/>
                        <a:gd name="T15" fmla="*/ 22 h 791"/>
                        <a:gd name="T16" fmla="*/ 24 w 1769"/>
                        <a:gd name="T17" fmla="*/ 14 h 791"/>
                        <a:gd name="T18" fmla="*/ 13 w 1769"/>
                        <a:gd name="T19" fmla="*/ 7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7 h 791"/>
                        <a:gd name="T6" fmla="*/ 28 w 1769"/>
                        <a:gd name="T7" fmla="*/ 37 h 791"/>
                        <a:gd name="T8" fmla="*/ 31 w 1769"/>
                        <a:gd name="T9" fmla="*/ 52 h 791"/>
                        <a:gd name="T10" fmla="*/ 30 w 1769"/>
                        <a:gd name="T11" fmla="*/ 68 h 791"/>
                        <a:gd name="T12" fmla="*/ 28 w 1769"/>
                        <a:gd name="T13" fmla="*/ 54 h 791"/>
                        <a:gd name="T14" fmla="*/ 24 w 1769"/>
                        <a:gd name="T15" fmla="*/ 38 h 791"/>
                        <a:gd name="T16" fmla="*/ 19 w 1769"/>
                        <a:gd name="T17" fmla="*/ 25 h 791"/>
                        <a:gd name="T18" fmla="*/ 10 w 1769"/>
                        <a:gd name="T19" fmla="*/ 13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7"/>
                    <a:ext cx="2341" cy="653"/>
                    <a:chOff x="2958" y="1415"/>
                    <a:chExt cx="2341" cy="653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5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28 w 2736"/>
                        <a:gd name="T3" fmla="*/ 10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2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4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5 h 791"/>
                        <a:gd name="T12" fmla="*/ 9 w 1769"/>
                        <a:gd name="T13" fmla="*/ 4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9"/>
                    <a:chOff x="2938" y="918"/>
                    <a:chExt cx="1879" cy="429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33"/>
                    <a:ext cx="1256" cy="2318"/>
                    <a:chOff x="637" y="1661"/>
                    <a:chExt cx="1256" cy="2318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6"/>
                      <a:ext cx="1723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4 w 2736"/>
                        <a:gd name="T3" fmla="*/ 10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1"/>
                      <a:ext cx="927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4 w 1769"/>
                        <a:gd name="T5" fmla="*/ 12 h 791"/>
                        <a:gd name="T6" fmla="*/ 34 w 1769"/>
                        <a:gd name="T7" fmla="*/ 24 h 791"/>
                        <a:gd name="T8" fmla="*/ 37 w 1769"/>
                        <a:gd name="T9" fmla="*/ 33 h 791"/>
                        <a:gd name="T10" fmla="*/ 35 w 1769"/>
                        <a:gd name="T11" fmla="*/ 44 h 791"/>
                        <a:gd name="T12" fmla="*/ 33 w 1769"/>
                        <a:gd name="T13" fmla="*/ 35 h 791"/>
                        <a:gd name="T14" fmla="*/ 29 w 1769"/>
                        <a:gd name="T15" fmla="*/ 25 h 791"/>
                        <a:gd name="T16" fmla="*/ 23 w 1769"/>
                        <a:gd name="T17" fmla="*/ 17 h 791"/>
                        <a:gd name="T18" fmla="*/ 12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3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29 w 2736"/>
                        <a:gd name="T9" fmla="*/ 11 h 504"/>
                        <a:gd name="T10" fmla="*/ 149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2 h 791"/>
                        <a:gd name="T6" fmla="*/ 45 w 1769"/>
                        <a:gd name="T7" fmla="*/ 48 h 791"/>
                        <a:gd name="T8" fmla="*/ 49 w 1769"/>
                        <a:gd name="T9" fmla="*/ 67 h 791"/>
                        <a:gd name="T10" fmla="*/ 47 w 1769"/>
                        <a:gd name="T11" fmla="*/ 87 h 791"/>
                        <a:gd name="T12" fmla="*/ 44 w 1769"/>
                        <a:gd name="T13" fmla="*/ 69 h 791"/>
                        <a:gd name="T14" fmla="*/ 39 w 1769"/>
                        <a:gd name="T15" fmla="*/ 51 h 791"/>
                        <a:gd name="T16" fmla="*/ 31 w 1769"/>
                        <a:gd name="T17" fmla="*/ 33 h 791"/>
                        <a:gd name="T18" fmla="*/ 16 w 1769"/>
                        <a:gd name="T19" fmla="*/ 17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8"/>
                    <a:ext cx="2477" cy="1065"/>
                    <a:chOff x="-52" y="2006"/>
                    <a:chExt cx="2477" cy="1065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1"/>
                      <a:ext cx="932" cy="48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3 h 791"/>
                        <a:gd name="T4" fmla="*/ 25 w 1769"/>
                        <a:gd name="T5" fmla="*/ 10 h 791"/>
                        <a:gd name="T6" fmla="*/ 34 w 1769"/>
                        <a:gd name="T7" fmla="*/ 21 h 791"/>
                        <a:gd name="T8" fmla="*/ 37 w 1769"/>
                        <a:gd name="T9" fmla="*/ 30 h 791"/>
                        <a:gd name="T10" fmla="*/ 36 w 1769"/>
                        <a:gd name="T11" fmla="*/ 39 h 791"/>
                        <a:gd name="T12" fmla="*/ 34 w 1769"/>
                        <a:gd name="T13" fmla="*/ 32 h 791"/>
                        <a:gd name="T14" fmla="*/ 30 w 1769"/>
                        <a:gd name="T15" fmla="*/ 22 h 791"/>
                        <a:gd name="T16" fmla="*/ 24 w 1769"/>
                        <a:gd name="T17" fmla="*/ 15 h 791"/>
                        <a:gd name="T18" fmla="*/ 13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2"/>
                    <a:chOff x="-74" y="1810"/>
                    <a:chExt cx="2472" cy="932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3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8 h 791"/>
                        <a:gd name="T6" fmla="*/ 28 w 1769"/>
                        <a:gd name="T7" fmla="*/ 39 h 791"/>
                        <a:gd name="T8" fmla="*/ 31 w 1769"/>
                        <a:gd name="T9" fmla="*/ 55 h 791"/>
                        <a:gd name="T10" fmla="*/ 30 w 1769"/>
                        <a:gd name="T11" fmla="*/ 72 h 791"/>
                        <a:gd name="T12" fmla="*/ 28 w 1769"/>
                        <a:gd name="T13" fmla="*/ 57 h 791"/>
                        <a:gd name="T14" fmla="*/ 24 w 1769"/>
                        <a:gd name="T15" fmla="*/ 42 h 791"/>
                        <a:gd name="T16" fmla="*/ 19 w 1769"/>
                        <a:gd name="T17" fmla="*/ 27 h 791"/>
                        <a:gd name="T18" fmla="*/ 10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8"/>
                    <a:chOff x="23" y="1590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28 w 2736"/>
                        <a:gd name="T3" fmla="*/ 9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1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3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7"/>
                    <a:chOff x="189" y="1443"/>
                    <a:chExt cx="2150" cy="347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6 h 791"/>
                        <a:gd name="T12" fmla="*/ 9 w 1769"/>
                        <a:gd name="T13" fmla="*/ 5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5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2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0"/>
                    <a:chOff x="911" y="590"/>
                    <a:chExt cx="1767" cy="740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8 w 2736"/>
                        <a:gd name="T3" fmla="*/ 1 h 504"/>
                        <a:gd name="T4" fmla="*/ 16 w 2736"/>
                        <a:gd name="T5" fmla="*/ 0 h 504"/>
                        <a:gd name="T6" fmla="*/ 25 w 2736"/>
                        <a:gd name="T7" fmla="*/ 0 h 504"/>
                        <a:gd name="T8" fmla="*/ 25 w 2736"/>
                        <a:gd name="T9" fmla="*/ 0 h 504"/>
                        <a:gd name="T10" fmla="*/ 16 w 2736"/>
                        <a:gd name="T11" fmla="*/ 0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3 w 1769"/>
                        <a:gd name="T5" fmla="*/ 1 h 791"/>
                        <a:gd name="T6" fmla="*/ 5 w 1769"/>
                        <a:gd name="T7" fmla="*/ 3 h 791"/>
                        <a:gd name="T8" fmla="*/ 5 w 1769"/>
                        <a:gd name="T9" fmla="*/ 4 h 791"/>
                        <a:gd name="T10" fmla="*/ 5 w 1769"/>
                        <a:gd name="T11" fmla="*/ 5 h 791"/>
                        <a:gd name="T12" fmla="*/ 5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68"/>
                    <a:ext cx="776" cy="1527"/>
                    <a:chOff x="1637" y="96"/>
                    <a:chExt cx="776" cy="152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6"/>
                      <a:ext cx="109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4 w 2736"/>
                        <a:gd name="T3" fmla="*/ 1 h 504"/>
                        <a:gd name="T4" fmla="*/ 7 w 2736"/>
                        <a:gd name="T5" fmla="*/ 0 h 504"/>
                        <a:gd name="T6" fmla="*/ 12 w 2736"/>
                        <a:gd name="T7" fmla="*/ 0 h 504"/>
                        <a:gd name="T8" fmla="*/ 12 w 2736"/>
                        <a:gd name="T9" fmla="*/ 0 h 504"/>
                        <a:gd name="T10" fmla="*/ 7 w 2736"/>
                        <a:gd name="T11" fmla="*/ 0 h 504"/>
                        <a:gd name="T12" fmla="*/ 3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2"/>
                      <a:ext cx="589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4 h 791"/>
                        <a:gd name="T10" fmla="*/ 2 w 1769"/>
                        <a:gd name="T11" fmla="*/ 5 h 791"/>
                        <a:gd name="T12" fmla="*/ 2 w 1769"/>
                        <a:gd name="T13" fmla="*/ 4 h 791"/>
                        <a:gd name="T14" fmla="*/ 2 w 1769"/>
                        <a:gd name="T15" fmla="*/ 3 h 791"/>
                        <a:gd name="T16" fmla="*/ 2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7" y="7"/>
                    <a:ext cx="637" cy="1534"/>
                    <a:chOff x="1933" y="35"/>
                    <a:chExt cx="637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3 w 2736"/>
                        <a:gd name="T3" fmla="*/ 1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7" y="151"/>
                      <a:ext cx="567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3 h 791"/>
                        <a:gd name="T10" fmla="*/ 2 w 1769"/>
                        <a:gd name="T11" fmla="*/ 5 h 791"/>
                        <a:gd name="T12" fmla="*/ 2 w 1769"/>
                        <a:gd name="T13" fmla="*/ 3 h 791"/>
                        <a:gd name="T14" fmla="*/ 2 w 1769"/>
                        <a:gd name="T15" fmla="*/ 3 h 791"/>
                        <a:gd name="T16" fmla="*/ 1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2"/>
                    <a:ext cx="1846" cy="570"/>
                    <a:chOff x="2822" y="670"/>
                    <a:chExt cx="1846" cy="570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5"/>
                    <a:ext cx="1783" cy="723"/>
                    <a:chOff x="2683" y="443"/>
                    <a:chExt cx="1783" cy="723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9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4" y="950"/>
                    <a:ext cx="1028" cy="143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1" y="196"/>
                    <a:ext cx="548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1 h 791"/>
                      <a:gd name="T12" fmla="*/ 2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9"/>
                    <a:ext cx="635" cy="1505"/>
                    <a:chOff x="2803" y="47"/>
                    <a:chExt cx="635" cy="1505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1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3 w 2736"/>
                        <a:gd name="T3" fmla="*/ 0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8"/>
                      <a:ext cx="570" cy="28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1 h 791"/>
                        <a:gd name="T8" fmla="*/ 2 w 1769"/>
                        <a:gd name="T9" fmla="*/ 1 h 791"/>
                        <a:gd name="T10" fmla="*/ 2 w 1769"/>
                        <a:gd name="T11" fmla="*/ 2 h 791"/>
                        <a:gd name="T12" fmla="*/ 2 w 1769"/>
                        <a:gd name="T13" fmla="*/ 1 h 791"/>
                        <a:gd name="T14" fmla="*/ 2 w 1769"/>
                        <a:gd name="T15" fmla="*/ 1 h 791"/>
                        <a:gd name="T16" fmla="*/ 1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3" cy="1459"/>
                    <a:chOff x="2937" y="157"/>
                    <a:chExt cx="1013" cy="1459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04"/>
                      <a:ext cx="1154" cy="270"/>
                    </a:xfrm>
                    <a:custGeom>
                      <a:avLst/>
                      <a:gdLst>
                        <a:gd name="T0" fmla="*/ 0 w 2736"/>
                        <a:gd name="T1" fmla="*/ 12 h 504"/>
                        <a:gd name="T2" fmla="*/ 5 w 2736"/>
                        <a:gd name="T3" fmla="*/ 4 h 504"/>
                        <a:gd name="T4" fmla="*/ 10 w 2736"/>
                        <a:gd name="T5" fmla="*/ 1 h 504"/>
                        <a:gd name="T6" fmla="*/ 15 w 2736"/>
                        <a:gd name="T7" fmla="*/ 1 h 504"/>
                        <a:gd name="T8" fmla="*/ 15 w 2736"/>
                        <a:gd name="T9" fmla="*/ 3 h 504"/>
                        <a:gd name="T10" fmla="*/ 10 w 2736"/>
                        <a:gd name="T11" fmla="*/ 3 h 504"/>
                        <a:gd name="T12" fmla="*/ 4 w 2736"/>
                        <a:gd name="T13" fmla="*/ 7 h 504"/>
                        <a:gd name="T14" fmla="*/ 0 w 2736"/>
                        <a:gd name="T15" fmla="*/ 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6"/>
                      <a:ext cx="620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2 h 791"/>
                        <a:gd name="T4" fmla="*/ 2 w 1769"/>
                        <a:gd name="T5" fmla="*/ 5 h 791"/>
                        <a:gd name="T6" fmla="*/ 3 w 1769"/>
                        <a:gd name="T7" fmla="*/ 10 h 791"/>
                        <a:gd name="T8" fmla="*/ 3 w 1769"/>
                        <a:gd name="T9" fmla="*/ 14 h 791"/>
                        <a:gd name="T10" fmla="*/ 3 w 1769"/>
                        <a:gd name="T11" fmla="*/ 18 h 791"/>
                        <a:gd name="T12" fmla="*/ 3 w 1769"/>
                        <a:gd name="T13" fmla="*/ 14 h 791"/>
                        <a:gd name="T14" fmla="*/ 2 w 1769"/>
                        <a:gd name="T15" fmla="*/ 11 h 791"/>
                        <a:gd name="T16" fmla="*/ 2 w 1769"/>
                        <a:gd name="T17" fmla="*/ 7 h 791"/>
                        <a:gd name="T18" fmla="*/ 1 w 1769"/>
                        <a:gd name="T19" fmla="*/ 3 h 791"/>
                        <a:gd name="T20" fmla="*/ 0 w 1769"/>
                        <a:gd name="T21" fmla="*/ 2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2"/>
                    <a:chOff x="2731" y="35"/>
                    <a:chExt cx="241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0 h 791"/>
                        <a:gd name="T10" fmla="*/ 1 w 1769"/>
                        <a:gd name="T11" fmla="*/ 0 h 791"/>
                        <a:gd name="T12" fmla="*/ 1 w 1769"/>
                        <a:gd name="T13" fmla="*/ 0 h 791"/>
                        <a:gd name="T14" fmla="*/ 1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21" y="1740"/>
                    <a:ext cx="1079" cy="2445"/>
                    <a:chOff x="947" y="1768"/>
                    <a:chExt cx="1079" cy="2445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7" y="2476"/>
                      <a:ext cx="1728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5 w 2736"/>
                        <a:gd name="T3" fmla="*/ 9 h 504"/>
                        <a:gd name="T4" fmla="*/ 113 w 2736"/>
                        <a:gd name="T5" fmla="*/ 1 h 504"/>
                        <a:gd name="T6" fmla="*/ 174 w 2736"/>
                        <a:gd name="T7" fmla="*/ 1 h 504"/>
                        <a:gd name="T8" fmla="*/ 172 w 2736"/>
                        <a:gd name="T9" fmla="*/ 6 h 504"/>
                        <a:gd name="T10" fmla="*/ 112 w 2736"/>
                        <a:gd name="T11" fmla="*/ 6 h 504"/>
                        <a:gd name="T12" fmla="*/ 42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1" y="3507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7" y="1896"/>
                    <a:ext cx="767" cy="2387"/>
                    <a:chOff x="1453" y="1924"/>
                    <a:chExt cx="767" cy="2387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7"/>
                      <a:ext cx="1596" cy="310"/>
                    </a:xfrm>
                    <a:custGeom>
                      <a:avLst/>
                      <a:gdLst>
                        <a:gd name="T0" fmla="*/ 0 w 2736"/>
                        <a:gd name="T1" fmla="*/ 27 h 504"/>
                        <a:gd name="T2" fmla="*/ 34 w 2736"/>
                        <a:gd name="T3" fmla="*/ 9 h 504"/>
                        <a:gd name="T4" fmla="*/ 70 w 2736"/>
                        <a:gd name="T5" fmla="*/ 1 h 504"/>
                        <a:gd name="T6" fmla="*/ 108 w 2736"/>
                        <a:gd name="T7" fmla="*/ 1 h 504"/>
                        <a:gd name="T8" fmla="*/ 107 w 2736"/>
                        <a:gd name="T9" fmla="*/ 6 h 504"/>
                        <a:gd name="T10" fmla="*/ 69 w 2736"/>
                        <a:gd name="T11" fmla="*/ 6 h 504"/>
                        <a:gd name="T12" fmla="*/ 26 w 2736"/>
                        <a:gd name="T13" fmla="*/ 16 h 504"/>
                        <a:gd name="T14" fmla="*/ 0 w 2736"/>
                        <a:gd name="T15" fmla="*/ 2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8"/>
                      <a:ext cx="858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6 w 1769"/>
                        <a:gd name="T3" fmla="*/ 4 h 791"/>
                        <a:gd name="T4" fmla="*/ 15 w 1769"/>
                        <a:gd name="T5" fmla="*/ 11 h 791"/>
                        <a:gd name="T6" fmla="*/ 21 w 1769"/>
                        <a:gd name="T7" fmla="*/ 24 h 791"/>
                        <a:gd name="T8" fmla="*/ 23 w 1769"/>
                        <a:gd name="T9" fmla="*/ 33 h 791"/>
                        <a:gd name="T10" fmla="*/ 22 w 1769"/>
                        <a:gd name="T11" fmla="*/ 43 h 791"/>
                        <a:gd name="T12" fmla="*/ 21 w 1769"/>
                        <a:gd name="T13" fmla="*/ 35 h 791"/>
                        <a:gd name="T14" fmla="*/ 18 w 1769"/>
                        <a:gd name="T15" fmla="*/ 25 h 791"/>
                        <a:gd name="T16" fmla="*/ 15 w 1769"/>
                        <a:gd name="T17" fmla="*/ 17 h 791"/>
                        <a:gd name="T18" fmla="*/ 8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41" y="1942"/>
                    <a:ext cx="472" cy="2335"/>
                    <a:chOff x="1929" y="1965"/>
                    <a:chExt cx="506" cy="2611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8" y="2672"/>
                      <a:ext cx="1715" cy="301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53 w 2736"/>
                        <a:gd name="T3" fmla="*/ 8 h 504"/>
                        <a:gd name="T4" fmla="*/ 108 w 2736"/>
                        <a:gd name="T5" fmla="*/ 1 h 504"/>
                        <a:gd name="T6" fmla="*/ 166 w 2736"/>
                        <a:gd name="T7" fmla="*/ 1 h 504"/>
                        <a:gd name="T8" fmla="*/ 165 w 2736"/>
                        <a:gd name="T9" fmla="*/ 5 h 504"/>
                        <a:gd name="T10" fmla="*/ 107 w 2736"/>
                        <a:gd name="T11" fmla="*/ 5 h 504"/>
                        <a:gd name="T12" fmla="*/ 3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4" y="3882"/>
                      <a:ext cx="917" cy="46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2 h 791"/>
                        <a:gd name="T4" fmla="*/ 22 w 1769"/>
                        <a:gd name="T5" fmla="*/ 9 h 791"/>
                        <a:gd name="T6" fmla="*/ 31 w 1769"/>
                        <a:gd name="T7" fmla="*/ 18 h 791"/>
                        <a:gd name="T8" fmla="*/ 34 w 1769"/>
                        <a:gd name="T9" fmla="*/ 26 h 791"/>
                        <a:gd name="T10" fmla="*/ 33 w 1769"/>
                        <a:gd name="T11" fmla="*/ 34 h 791"/>
                        <a:gd name="T12" fmla="*/ 31 w 1769"/>
                        <a:gd name="T13" fmla="*/ 27 h 791"/>
                        <a:gd name="T14" fmla="*/ 27 w 1769"/>
                        <a:gd name="T15" fmla="*/ 20 h 791"/>
                        <a:gd name="T16" fmla="*/ 21 w 1769"/>
                        <a:gd name="T17" fmla="*/ 13 h 791"/>
                        <a:gd name="T18" fmla="*/ 11 w 1769"/>
                        <a:gd name="T19" fmla="*/ 7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90"/>
                    <a:ext cx="1123" cy="2418"/>
                    <a:chOff x="3336" y="1718"/>
                    <a:chExt cx="1123" cy="2418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4"/>
                      <a:ext cx="1723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4 w 2736"/>
                        <a:gd name="T3" fmla="*/ 9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2"/>
                    <a:ext cx="882" cy="2432"/>
                    <a:chOff x="3180" y="1860"/>
                    <a:chExt cx="882" cy="243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5"/>
                      <a:ext cx="1650" cy="30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42 w 2736"/>
                        <a:gd name="T3" fmla="*/ 8 h 504"/>
                        <a:gd name="T4" fmla="*/ 86 w 2736"/>
                        <a:gd name="T5" fmla="*/ 1 h 504"/>
                        <a:gd name="T6" fmla="*/ 131 w 2736"/>
                        <a:gd name="T7" fmla="*/ 1 h 504"/>
                        <a:gd name="T8" fmla="*/ 131 w 2736"/>
                        <a:gd name="T9" fmla="*/ 5 h 504"/>
                        <a:gd name="T10" fmla="*/ 85 w 2736"/>
                        <a:gd name="T11" fmla="*/ 5 h 504"/>
                        <a:gd name="T12" fmla="*/ 31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7"/>
                      <a:ext cx="883" cy="46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7 w 1769"/>
                        <a:gd name="T3" fmla="*/ 2 h 791"/>
                        <a:gd name="T4" fmla="*/ 18 w 1769"/>
                        <a:gd name="T5" fmla="*/ 8 h 791"/>
                        <a:gd name="T6" fmla="*/ 25 w 1769"/>
                        <a:gd name="T7" fmla="*/ 18 h 791"/>
                        <a:gd name="T8" fmla="*/ 27 w 1769"/>
                        <a:gd name="T9" fmla="*/ 26 h 791"/>
                        <a:gd name="T10" fmla="*/ 26 w 1769"/>
                        <a:gd name="T11" fmla="*/ 34 h 791"/>
                        <a:gd name="T12" fmla="*/ 24 w 1769"/>
                        <a:gd name="T13" fmla="*/ 27 h 791"/>
                        <a:gd name="T14" fmla="*/ 21 w 1769"/>
                        <a:gd name="T15" fmla="*/ 19 h 791"/>
                        <a:gd name="T16" fmla="*/ 17 w 1769"/>
                        <a:gd name="T17" fmla="*/ 12 h 791"/>
                        <a:gd name="T18" fmla="*/ 9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3"/>
                    <a:ext cx="622" cy="2384"/>
                    <a:chOff x="3006" y="1981"/>
                    <a:chExt cx="622" cy="2384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8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35 w 2736"/>
                        <a:gd name="T3" fmla="*/ 2 h 504"/>
                        <a:gd name="T4" fmla="*/ 71 w 2736"/>
                        <a:gd name="T5" fmla="*/ 0 h 504"/>
                        <a:gd name="T6" fmla="*/ 109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6 w 1769"/>
                        <a:gd name="T3" fmla="*/ 0 h 791"/>
                        <a:gd name="T4" fmla="*/ 16 w 1769"/>
                        <a:gd name="T5" fmla="*/ 2 h 791"/>
                        <a:gd name="T6" fmla="*/ 21 w 1769"/>
                        <a:gd name="T7" fmla="*/ 6 h 791"/>
                        <a:gd name="T8" fmla="*/ 23 w 1769"/>
                        <a:gd name="T9" fmla="*/ 8 h 791"/>
                        <a:gd name="T10" fmla="*/ 22 w 1769"/>
                        <a:gd name="T11" fmla="*/ 10 h 791"/>
                        <a:gd name="T12" fmla="*/ 21 w 1769"/>
                        <a:gd name="T13" fmla="*/ 9 h 791"/>
                        <a:gd name="T14" fmla="*/ 18 w 1769"/>
                        <a:gd name="T15" fmla="*/ 6 h 791"/>
                        <a:gd name="T16" fmla="*/ 15 w 1769"/>
                        <a:gd name="T17" fmla="*/ 4 h 791"/>
                        <a:gd name="T18" fmla="*/ 8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4"/>
                    <a:ext cx="402" cy="2219"/>
                    <a:chOff x="2820" y="2102"/>
                    <a:chExt cx="402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7" cy="247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20 w 2736"/>
                        <a:gd name="T3" fmla="*/ 2 h 504"/>
                        <a:gd name="T4" fmla="*/ 42 w 2736"/>
                        <a:gd name="T5" fmla="*/ 0 h 504"/>
                        <a:gd name="T6" fmla="*/ 65 w 2736"/>
                        <a:gd name="T7" fmla="*/ 0 h 504"/>
                        <a:gd name="T8" fmla="*/ 65 w 2736"/>
                        <a:gd name="T9" fmla="*/ 1 h 504"/>
                        <a:gd name="T10" fmla="*/ 42 w 2736"/>
                        <a:gd name="T11" fmla="*/ 1 h 504"/>
                        <a:gd name="T12" fmla="*/ 1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5" y="3734"/>
                      <a:ext cx="788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0 h 791"/>
                        <a:gd name="T4" fmla="*/ 9 w 1769"/>
                        <a:gd name="T5" fmla="*/ 2 h 791"/>
                        <a:gd name="T6" fmla="*/ 13 w 1769"/>
                        <a:gd name="T7" fmla="*/ 6 h 791"/>
                        <a:gd name="T8" fmla="*/ 14 w 1769"/>
                        <a:gd name="T9" fmla="*/ 8 h 791"/>
                        <a:gd name="T10" fmla="*/ 13 w 1769"/>
                        <a:gd name="T11" fmla="*/ 10 h 791"/>
                        <a:gd name="T12" fmla="*/ 12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5" y="2105"/>
                    <a:ext cx="425" cy="2184"/>
                    <a:chOff x="2290" y="2133"/>
                    <a:chExt cx="425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6" cy="188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8 w 2736"/>
                        <a:gd name="T3" fmla="*/ 0 h 504"/>
                        <a:gd name="T4" fmla="*/ 37 w 2736"/>
                        <a:gd name="T5" fmla="*/ 0 h 504"/>
                        <a:gd name="T6" fmla="*/ 57 w 2736"/>
                        <a:gd name="T7" fmla="*/ 0 h 504"/>
                        <a:gd name="T8" fmla="*/ 57 w 2736"/>
                        <a:gd name="T9" fmla="*/ 0 h 504"/>
                        <a:gd name="T10" fmla="*/ 37 w 2736"/>
                        <a:gd name="T11" fmla="*/ 0 h 504"/>
                        <a:gd name="T12" fmla="*/ 14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2" y="3782"/>
                      <a:ext cx="773" cy="29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8 w 1769"/>
                        <a:gd name="T5" fmla="*/ 1 h 791"/>
                        <a:gd name="T6" fmla="*/ 11 w 1769"/>
                        <a:gd name="T7" fmla="*/ 1 h 791"/>
                        <a:gd name="T8" fmla="*/ 12 w 1769"/>
                        <a:gd name="T9" fmla="*/ 2 h 791"/>
                        <a:gd name="T10" fmla="*/ 12 w 1769"/>
                        <a:gd name="T11" fmla="*/ 2 h 791"/>
                        <a:gd name="T12" fmla="*/ 11 w 1769"/>
                        <a:gd name="T13" fmla="*/ 2 h 791"/>
                        <a:gd name="T14" fmla="*/ 10 w 1769"/>
                        <a:gd name="T15" fmla="*/ 1 h 791"/>
                        <a:gd name="T16" fmla="*/ 8 w 1769"/>
                        <a:gd name="T17" fmla="*/ 1 h 791"/>
                        <a:gd name="T18" fmla="*/ 4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3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79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5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0"/>
                  </a:xfrm>
                  <a:custGeom>
                    <a:avLst/>
                    <a:gdLst>
                      <a:gd name="T0" fmla="*/ 0 w 776"/>
                      <a:gd name="T1" fmla="*/ 4 h 2368"/>
                      <a:gd name="T2" fmla="*/ 6 w 776"/>
                      <a:gd name="T3" fmla="*/ 1 h 2368"/>
                      <a:gd name="T4" fmla="*/ 2 w 776"/>
                      <a:gd name="T5" fmla="*/ 11 h 2368"/>
                      <a:gd name="T6" fmla="*/ 8 w 776"/>
                      <a:gd name="T7" fmla="*/ 11 h 2368"/>
                      <a:gd name="T8" fmla="*/ 5 w 776"/>
                      <a:gd name="T9" fmla="*/ 21 h 2368"/>
                      <a:gd name="T10" fmla="*/ 9 w 776"/>
                      <a:gd name="T11" fmla="*/ 25 h 2368"/>
                      <a:gd name="T12" fmla="*/ 7 w 776"/>
                      <a:gd name="T13" fmla="*/ 31 h 2368"/>
                      <a:gd name="T14" fmla="*/ 12 w 776"/>
                      <a:gd name="T15" fmla="*/ 35 h 2368"/>
                      <a:gd name="T16" fmla="*/ 9 w 776"/>
                      <a:gd name="T17" fmla="*/ 42 h 2368"/>
                      <a:gd name="T18" fmla="*/ 13 w 776"/>
                      <a:gd name="T19" fmla="*/ 44 h 2368"/>
                      <a:gd name="T20" fmla="*/ 12 w 776"/>
                      <a:gd name="T21" fmla="*/ 51 h 2368"/>
                      <a:gd name="T22" fmla="*/ 14 w 776"/>
                      <a:gd name="T23" fmla="*/ 58 h 2368"/>
                      <a:gd name="T24" fmla="*/ 14 w 776"/>
                      <a:gd name="T25" fmla="*/ 65 h 2368"/>
                      <a:gd name="T26" fmla="*/ 17 w 776"/>
                      <a:gd name="T27" fmla="*/ 75 h 2368"/>
                      <a:gd name="T28" fmla="*/ 15 w 776"/>
                      <a:gd name="T29" fmla="*/ 85 h 2368"/>
                      <a:gd name="T30" fmla="*/ 18 w 776"/>
                      <a:gd name="T31" fmla="*/ 92 h 2368"/>
                      <a:gd name="T32" fmla="*/ 17 w 776"/>
                      <a:gd name="T33" fmla="*/ 102 h 2368"/>
                      <a:gd name="T34" fmla="*/ 18 w 776"/>
                      <a:gd name="T35" fmla="*/ 112 h 2368"/>
                      <a:gd name="T36" fmla="*/ 17 w 776"/>
                      <a:gd name="T37" fmla="*/ 119 h 2368"/>
                      <a:gd name="T38" fmla="*/ 19 w 776"/>
                      <a:gd name="T39" fmla="*/ 129 h 2368"/>
                      <a:gd name="T40" fmla="*/ 18 w 776"/>
                      <a:gd name="T41" fmla="*/ 139 h 2368"/>
                      <a:gd name="T42" fmla="*/ 19 w 776"/>
                      <a:gd name="T43" fmla="*/ 153 h 2368"/>
                      <a:gd name="T44" fmla="*/ 18 w 776"/>
                      <a:gd name="T45" fmla="*/ 156 h 2368"/>
                      <a:gd name="T46" fmla="*/ 19 w 776"/>
                      <a:gd name="T47" fmla="*/ 166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0 h 2368"/>
                    <a:gd name="T2" fmla="*/ 9 w 776"/>
                    <a:gd name="T3" fmla="*/ 0 h 2368"/>
                    <a:gd name="T4" fmla="*/ 3 w 776"/>
                    <a:gd name="T5" fmla="*/ 0 h 2368"/>
                    <a:gd name="T6" fmla="*/ 12 w 776"/>
                    <a:gd name="T7" fmla="*/ 0 h 2368"/>
                    <a:gd name="T8" fmla="*/ 7 w 776"/>
                    <a:gd name="T9" fmla="*/ 1 h 2368"/>
                    <a:gd name="T10" fmla="*/ 13 w 776"/>
                    <a:gd name="T11" fmla="*/ 1 h 2368"/>
                    <a:gd name="T12" fmla="*/ 10 w 776"/>
                    <a:gd name="T13" fmla="*/ 1 h 2368"/>
                    <a:gd name="T14" fmla="*/ 17 w 776"/>
                    <a:gd name="T15" fmla="*/ 1 h 2368"/>
                    <a:gd name="T16" fmla="*/ 13 w 776"/>
                    <a:gd name="T17" fmla="*/ 1 h 2368"/>
                    <a:gd name="T18" fmla="*/ 18 w 776"/>
                    <a:gd name="T19" fmla="*/ 1 h 2368"/>
                    <a:gd name="T20" fmla="*/ 17 w 776"/>
                    <a:gd name="T21" fmla="*/ 1 h 2368"/>
                    <a:gd name="T22" fmla="*/ 20 w 776"/>
                    <a:gd name="T23" fmla="*/ 2 h 2368"/>
                    <a:gd name="T24" fmla="*/ 20 w 776"/>
                    <a:gd name="T25" fmla="*/ 2 h 2368"/>
                    <a:gd name="T26" fmla="*/ 23 w 776"/>
                    <a:gd name="T27" fmla="*/ 2 h 2368"/>
                    <a:gd name="T28" fmla="*/ 22 w 776"/>
                    <a:gd name="T29" fmla="*/ 2 h 2368"/>
                    <a:gd name="T30" fmla="*/ 25 w 776"/>
                    <a:gd name="T31" fmla="*/ 2 h 2368"/>
                    <a:gd name="T32" fmla="*/ 23 w 776"/>
                    <a:gd name="T33" fmla="*/ 3 h 2368"/>
                    <a:gd name="T34" fmla="*/ 25 w 776"/>
                    <a:gd name="T35" fmla="*/ 3 h 2368"/>
                    <a:gd name="T36" fmla="*/ 23 w 776"/>
                    <a:gd name="T37" fmla="*/ 4 h 2368"/>
                    <a:gd name="T38" fmla="*/ 27 w 776"/>
                    <a:gd name="T39" fmla="*/ 4 h 2368"/>
                    <a:gd name="T40" fmla="*/ 25 w 776"/>
                    <a:gd name="T41" fmla="*/ 4 h 2368"/>
                    <a:gd name="T42" fmla="*/ 27 w 776"/>
                    <a:gd name="T43" fmla="*/ 4 h 2368"/>
                    <a:gd name="T44" fmla="*/ 25 w 776"/>
                    <a:gd name="T45" fmla="*/ 4 h 2368"/>
                    <a:gd name="T46" fmla="*/ 27 w 776"/>
                    <a:gd name="T47" fmla="*/ 5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50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3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3 h 2368"/>
                  <a:gd name="T34" fmla="*/ 24 w 776"/>
                  <a:gd name="T35" fmla="*/ 3 h 2368"/>
                  <a:gd name="T36" fmla="*/ 23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5 h 2368"/>
                  <a:gd name="T2" fmla="*/ 1797 w 776"/>
                  <a:gd name="T3" fmla="*/ 1 h 2368"/>
                  <a:gd name="T4" fmla="*/ 713 w 776"/>
                  <a:gd name="T5" fmla="*/ 11 h 2368"/>
                  <a:gd name="T6" fmla="*/ 2513 w 776"/>
                  <a:gd name="T7" fmla="*/ 11 h 2368"/>
                  <a:gd name="T8" fmla="*/ 1433 w 776"/>
                  <a:gd name="T9" fmla="*/ 21 h 2368"/>
                  <a:gd name="T10" fmla="*/ 2870 w 776"/>
                  <a:gd name="T11" fmla="*/ 25 h 2368"/>
                  <a:gd name="T12" fmla="*/ 2150 w 776"/>
                  <a:gd name="T13" fmla="*/ 32 h 2368"/>
                  <a:gd name="T14" fmla="*/ 3585 w 776"/>
                  <a:gd name="T15" fmla="*/ 35 h 2368"/>
                  <a:gd name="T16" fmla="*/ 2870 w 776"/>
                  <a:gd name="T17" fmla="*/ 42 h 2368"/>
                  <a:gd name="T18" fmla="*/ 3946 w 776"/>
                  <a:gd name="T19" fmla="*/ 46 h 2368"/>
                  <a:gd name="T20" fmla="*/ 3585 w 776"/>
                  <a:gd name="T21" fmla="*/ 52 h 2368"/>
                  <a:gd name="T22" fmla="*/ 4302 w 776"/>
                  <a:gd name="T23" fmla="*/ 59 h 2368"/>
                  <a:gd name="T24" fmla="*/ 4302 w 776"/>
                  <a:gd name="T25" fmla="*/ 66 h 2368"/>
                  <a:gd name="T26" fmla="*/ 5021 w 776"/>
                  <a:gd name="T27" fmla="*/ 76 h 2368"/>
                  <a:gd name="T28" fmla="*/ 4659 w 776"/>
                  <a:gd name="T29" fmla="*/ 87 h 2368"/>
                  <a:gd name="T30" fmla="*/ 5382 w 776"/>
                  <a:gd name="T31" fmla="*/ 93 h 2368"/>
                  <a:gd name="T32" fmla="*/ 5021 w 776"/>
                  <a:gd name="T33" fmla="*/ 104 h 2368"/>
                  <a:gd name="T34" fmla="*/ 5382 w 776"/>
                  <a:gd name="T35" fmla="*/ 114 h 2368"/>
                  <a:gd name="T36" fmla="*/ 5021 w 776"/>
                  <a:gd name="T37" fmla="*/ 120 h 2368"/>
                  <a:gd name="T38" fmla="*/ 5740 w 776"/>
                  <a:gd name="T39" fmla="*/ 131 h 2368"/>
                  <a:gd name="T40" fmla="*/ 5382 w 776"/>
                  <a:gd name="T41" fmla="*/ 141 h 2368"/>
                  <a:gd name="T42" fmla="*/ 5740 w 776"/>
                  <a:gd name="T43" fmla="*/ 154 h 2368"/>
                  <a:gd name="T44" fmla="*/ 5382 w 776"/>
                  <a:gd name="T45" fmla="*/ 158 h 2368"/>
                  <a:gd name="T46" fmla="*/ 574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5 h 2368"/>
                  <a:gd name="T2" fmla="*/ 125 w 776"/>
                  <a:gd name="T3" fmla="*/ 1 h 2368"/>
                  <a:gd name="T4" fmla="*/ 50 w 776"/>
                  <a:gd name="T5" fmla="*/ 11 h 2368"/>
                  <a:gd name="T6" fmla="*/ 175 w 776"/>
                  <a:gd name="T7" fmla="*/ 11 h 2368"/>
                  <a:gd name="T8" fmla="*/ 100 w 776"/>
                  <a:gd name="T9" fmla="*/ 21 h 2368"/>
                  <a:gd name="T10" fmla="*/ 199 w 776"/>
                  <a:gd name="T11" fmla="*/ 25 h 2368"/>
                  <a:gd name="T12" fmla="*/ 150 w 776"/>
                  <a:gd name="T13" fmla="*/ 32 h 2368"/>
                  <a:gd name="T14" fmla="*/ 250 w 776"/>
                  <a:gd name="T15" fmla="*/ 35 h 2368"/>
                  <a:gd name="T16" fmla="*/ 199 w 776"/>
                  <a:gd name="T17" fmla="*/ 42 h 2368"/>
                  <a:gd name="T18" fmla="*/ 275 w 776"/>
                  <a:gd name="T19" fmla="*/ 46 h 2368"/>
                  <a:gd name="T20" fmla="*/ 250 w 776"/>
                  <a:gd name="T21" fmla="*/ 52 h 2368"/>
                  <a:gd name="T22" fmla="*/ 300 w 776"/>
                  <a:gd name="T23" fmla="*/ 59 h 2368"/>
                  <a:gd name="T24" fmla="*/ 300 w 776"/>
                  <a:gd name="T25" fmla="*/ 66 h 2368"/>
                  <a:gd name="T26" fmla="*/ 350 w 776"/>
                  <a:gd name="T27" fmla="*/ 76 h 2368"/>
                  <a:gd name="T28" fmla="*/ 325 w 776"/>
                  <a:gd name="T29" fmla="*/ 87 h 2368"/>
                  <a:gd name="T30" fmla="*/ 374 w 776"/>
                  <a:gd name="T31" fmla="*/ 93 h 2368"/>
                  <a:gd name="T32" fmla="*/ 350 w 776"/>
                  <a:gd name="T33" fmla="*/ 104 h 2368"/>
                  <a:gd name="T34" fmla="*/ 374 w 776"/>
                  <a:gd name="T35" fmla="*/ 114 h 2368"/>
                  <a:gd name="T36" fmla="*/ 350 w 776"/>
                  <a:gd name="T37" fmla="*/ 120 h 2368"/>
                  <a:gd name="T38" fmla="*/ 400 w 776"/>
                  <a:gd name="T39" fmla="*/ 131 h 2368"/>
                  <a:gd name="T40" fmla="*/ 374 w 776"/>
                  <a:gd name="T41" fmla="*/ 141 h 2368"/>
                  <a:gd name="T42" fmla="*/ 400 w 776"/>
                  <a:gd name="T43" fmla="*/ 154 h 2368"/>
                  <a:gd name="T44" fmla="*/ 374 w 776"/>
                  <a:gd name="T45" fmla="*/ 158 h 2368"/>
                  <a:gd name="T46" fmla="*/ 40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 h 2368"/>
                  <a:gd name="T2" fmla="*/ 1145 w 776"/>
                  <a:gd name="T3" fmla="*/ 1 h 2368"/>
                  <a:gd name="T4" fmla="*/ 459 w 776"/>
                  <a:gd name="T5" fmla="*/ 15 h 2368"/>
                  <a:gd name="T6" fmla="*/ 1603 w 776"/>
                  <a:gd name="T7" fmla="*/ 15 h 2368"/>
                  <a:gd name="T8" fmla="*/ 916 w 776"/>
                  <a:gd name="T9" fmla="*/ 29 h 2368"/>
                  <a:gd name="T10" fmla="*/ 1831 w 776"/>
                  <a:gd name="T11" fmla="*/ 34 h 2368"/>
                  <a:gd name="T12" fmla="*/ 1374 w 776"/>
                  <a:gd name="T13" fmla="*/ 43 h 2368"/>
                  <a:gd name="T14" fmla="*/ 2292 w 776"/>
                  <a:gd name="T15" fmla="*/ 47 h 2368"/>
                  <a:gd name="T16" fmla="*/ 1831 w 776"/>
                  <a:gd name="T17" fmla="*/ 56 h 2368"/>
                  <a:gd name="T18" fmla="*/ 2523 w 776"/>
                  <a:gd name="T19" fmla="*/ 61 h 2368"/>
                  <a:gd name="T20" fmla="*/ 2292 w 776"/>
                  <a:gd name="T21" fmla="*/ 70 h 2368"/>
                  <a:gd name="T22" fmla="*/ 2747 w 776"/>
                  <a:gd name="T23" fmla="*/ 80 h 2368"/>
                  <a:gd name="T24" fmla="*/ 2747 w 776"/>
                  <a:gd name="T25" fmla="*/ 88 h 2368"/>
                  <a:gd name="T26" fmla="*/ 3209 w 776"/>
                  <a:gd name="T27" fmla="*/ 102 h 2368"/>
                  <a:gd name="T28" fmla="*/ 2981 w 776"/>
                  <a:gd name="T29" fmla="*/ 116 h 2368"/>
                  <a:gd name="T30" fmla="*/ 3438 w 776"/>
                  <a:gd name="T31" fmla="*/ 125 h 2368"/>
                  <a:gd name="T32" fmla="*/ 3209 w 776"/>
                  <a:gd name="T33" fmla="*/ 139 h 2368"/>
                  <a:gd name="T34" fmla="*/ 3438 w 776"/>
                  <a:gd name="T35" fmla="*/ 152 h 2368"/>
                  <a:gd name="T36" fmla="*/ 3209 w 776"/>
                  <a:gd name="T37" fmla="*/ 161 h 2368"/>
                  <a:gd name="T38" fmla="*/ 3670 w 776"/>
                  <a:gd name="T39" fmla="*/ 175 h 2368"/>
                  <a:gd name="T40" fmla="*/ 3438 w 776"/>
                  <a:gd name="T41" fmla="*/ 189 h 2368"/>
                  <a:gd name="T42" fmla="*/ 3670 w 776"/>
                  <a:gd name="T43" fmla="*/ 207 h 2368"/>
                  <a:gd name="T44" fmla="*/ 3438 w 776"/>
                  <a:gd name="T45" fmla="*/ 212 h 2368"/>
                  <a:gd name="T46" fmla="*/ 3670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0 h 2368"/>
                  <a:gd name="T2" fmla="*/ 13427 w 776"/>
                  <a:gd name="T3" fmla="*/ 0 h 2368"/>
                  <a:gd name="T4" fmla="*/ 5387 w 776"/>
                  <a:gd name="T5" fmla="*/ 1 h 2368"/>
                  <a:gd name="T6" fmla="*/ 18820 w 776"/>
                  <a:gd name="T7" fmla="*/ 1 h 2368"/>
                  <a:gd name="T8" fmla="*/ 10781 w 776"/>
                  <a:gd name="T9" fmla="*/ 3 h 2368"/>
                  <a:gd name="T10" fmla="*/ 21514 w 776"/>
                  <a:gd name="T11" fmla="*/ 3 h 2368"/>
                  <a:gd name="T12" fmla="*/ 16125 w 776"/>
                  <a:gd name="T13" fmla="*/ 4 h 2368"/>
                  <a:gd name="T14" fmla="*/ 26905 w 776"/>
                  <a:gd name="T15" fmla="*/ 4 h 2368"/>
                  <a:gd name="T16" fmla="*/ 21514 w 776"/>
                  <a:gd name="T17" fmla="*/ 5 h 2368"/>
                  <a:gd name="T18" fmla="*/ 29591 w 776"/>
                  <a:gd name="T19" fmla="*/ 5 h 2368"/>
                  <a:gd name="T20" fmla="*/ 26905 w 776"/>
                  <a:gd name="T21" fmla="*/ 6 h 2368"/>
                  <a:gd name="T22" fmla="*/ 32285 w 776"/>
                  <a:gd name="T23" fmla="*/ 7 h 2368"/>
                  <a:gd name="T24" fmla="*/ 32285 w 776"/>
                  <a:gd name="T25" fmla="*/ 8 h 2368"/>
                  <a:gd name="T26" fmla="*/ 37662 w 776"/>
                  <a:gd name="T27" fmla="*/ 9 h 2368"/>
                  <a:gd name="T28" fmla="*/ 34979 w 776"/>
                  <a:gd name="T29" fmla="*/ 10 h 2368"/>
                  <a:gd name="T30" fmla="*/ 40325 w 776"/>
                  <a:gd name="T31" fmla="*/ 11 h 2368"/>
                  <a:gd name="T32" fmla="*/ 37662 w 776"/>
                  <a:gd name="T33" fmla="*/ 12 h 2368"/>
                  <a:gd name="T34" fmla="*/ 40325 w 776"/>
                  <a:gd name="T35" fmla="*/ 14 h 2368"/>
                  <a:gd name="T36" fmla="*/ 37662 w 776"/>
                  <a:gd name="T37" fmla="*/ 14 h 2368"/>
                  <a:gd name="T38" fmla="*/ 43018 w 776"/>
                  <a:gd name="T39" fmla="*/ 15 h 2368"/>
                  <a:gd name="T40" fmla="*/ 40325 w 776"/>
                  <a:gd name="T41" fmla="*/ 17 h 2368"/>
                  <a:gd name="T42" fmla="*/ 43018 w 776"/>
                  <a:gd name="T43" fmla="*/ 18 h 2368"/>
                  <a:gd name="T44" fmla="*/ 40325 w 776"/>
                  <a:gd name="T45" fmla="*/ 18 h 2368"/>
                  <a:gd name="T46" fmla="*/ 43018 w 776"/>
                  <a:gd name="T47" fmla="*/ 2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 h 2368"/>
                  <a:gd name="T2" fmla="*/ 94 w 776"/>
                  <a:gd name="T3" fmla="*/ 1 h 2368"/>
                  <a:gd name="T4" fmla="*/ 38 w 776"/>
                  <a:gd name="T5" fmla="*/ 8 h 2368"/>
                  <a:gd name="T6" fmla="*/ 132 w 776"/>
                  <a:gd name="T7" fmla="*/ 8 h 2368"/>
                  <a:gd name="T8" fmla="*/ 75 w 776"/>
                  <a:gd name="T9" fmla="*/ 15 h 2368"/>
                  <a:gd name="T10" fmla="*/ 151 w 776"/>
                  <a:gd name="T11" fmla="*/ 17 h 2368"/>
                  <a:gd name="T12" fmla="*/ 113 w 776"/>
                  <a:gd name="T13" fmla="*/ 22 h 2368"/>
                  <a:gd name="T14" fmla="*/ 189 w 776"/>
                  <a:gd name="T15" fmla="*/ 25 h 2368"/>
                  <a:gd name="T16" fmla="*/ 151 w 776"/>
                  <a:gd name="T17" fmla="*/ 29 h 2368"/>
                  <a:gd name="T18" fmla="*/ 207 w 776"/>
                  <a:gd name="T19" fmla="*/ 31 h 2368"/>
                  <a:gd name="T20" fmla="*/ 189 w 776"/>
                  <a:gd name="T21" fmla="*/ 36 h 2368"/>
                  <a:gd name="T22" fmla="*/ 226 w 776"/>
                  <a:gd name="T23" fmla="*/ 41 h 2368"/>
                  <a:gd name="T24" fmla="*/ 226 w 776"/>
                  <a:gd name="T25" fmla="*/ 46 h 2368"/>
                  <a:gd name="T26" fmla="*/ 264 w 776"/>
                  <a:gd name="T27" fmla="*/ 53 h 2368"/>
                  <a:gd name="T28" fmla="*/ 246 w 776"/>
                  <a:gd name="T29" fmla="*/ 60 h 2368"/>
                  <a:gd name="T30" fmla="*/ 282 w 776"/>
                  <a:gd name="T31" fmla="*/ 65 h 2368"/>
                  <a:gd name="T32" fmla="*/ 264 w 776"/>
                  <a:gd name="T33" fmla="*/ 72 h 2368"/>
                  <a:gd name="T34" fmla="*/ 282 w 776"/>
                  <a:gd name="T35" fmla="*/ 79 h 2368"/>
                  <a:gd name="T36" fmla="*/ 264 w 776"/>
                  <a:gd name="T37" fmla="*/ 84 h 2368"/>
                  <a:gd name="T38" fmla="*/ 302 w 776"/>
                  <a:gd name="T39" fmla="*/ 91 h 2368"/>
                  <a:gd name="T40" fmla="*/ 282 w 776"/>
                  <a:gd name="T41" fmla="*/ 97 h 2368"/>
                  <a:gd name="T42" fmla="*/ 302 w 776"/>
                  <a:gd name="T43" fmla="*/ 107 h 2368"/>
                  <a:gd name="T44" fmla="*/ 282 w 776"/>
                  <a:gd name="T45" fmla="*/ 110 h 2368"/>
                  <a:gd name="T46" fmla="*/ 302 w 776"/>
                  <a:gd name="T47" fmla="*/ 1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9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2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2 w 776"/>
                  <a:gd name="T33" fmla="*/ 3 h 2368"/>
                  <a:gd name="T34" fmla="*/ 24 w 776"/>
                  <a:gd name="T35" fmla="*/ 3 h 2368"/>
                  <a:gd name="T36" fmla="*/ 22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B3B6-F9E4-4631-A253-CE5AA0159601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DC11-CD4C-4826-9FF2-6B672D3B9918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59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9BDB-E940-4B82-BF07-B849F870415F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96B03-9E73-40A5-A001-4EC18D3DB027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23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DBAB-6D9A-4557-B859-0C94A33F6DD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4056-2D58-49C5-8E35-A816582A005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7945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63B6-86F4-4CD8-8D51-424406D68BEA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3DF3-B599-4A2F-9F21-3201B64DF06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551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9CBE-8B1A-4D1B-818B-AEB4EC4B67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0260-2565-497C-B4D2-D7B7D10C944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390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13A57-751B-4D8B-9D86-0FE5E542575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B664E-5374-4BFA-BE5F-15624E81A9F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851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3718-39B5-4FA9-A789-2A445272A522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79D4-D13F-43F9-B91C-C77F0D497F2B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1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DBAB-6D9A-4557-B859-0C94A33F6DD4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4056-2D58-49C5-8E35-A816582A0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974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220C-8808-458A-B74F-BC20E36FE013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1BB36-2BCE-463D-8488-CD3D0FDC9604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871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F918-2FF9-4EF8-A9F3-B1BCE73E9778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6E1D9-5932-44C2-8054-CD9CF89E8090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7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B832-2099-4972-91EB-0447FBCA26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2A465-D0AB-4104-B487-7AE397E6AB9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0313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B237-5966-42A6-A477-2D1AF2C984E5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CDA0-A197-4474-A8AD-9697499A7F11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011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60"/>
              <a:ext cx="4299" cy="3373"/>
              <a:chOff x="0" y="7"/>
              <a:chExt cx="5533" cy="433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7"/>
                <a:ext cx="5470" cy="4330"/>
                <a:chOff x="0" y="7"/>
                <a:chExt cx="5470" cy="433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9"/>
                  <a:ext cx="2919" cy="2153"/>
                  <a:chOff x="1265" y="817"/>
                  <a:chExt cx="2919" cy="2153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7"/>
                  <a:ext cx="5470" cy="4330"/>
                  <a:chOff x="0" y="7"/>
                  <a:chExt cx="5470" cy="433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10"/>
                    <a:ext cx="1260" cy="2313"/>
                    <a:chOff x="3470" y="1538"/>
                    <a:chExt cx="1260" cy="231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7" y="2241"/>
                      <a:ext cx="1719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3 w 2736"/>
                        <a:gd name="T3" fmla="*/ 10 h 504"/>
                        <a:gd name="T4" fmla="*/ 109 w 2736"/>
                        <a:gd name="T5" fmla="*/ 1 h 504"/>
                        <a:gd name="T6" fmla="*/ 168 w 2736"/>
                        <a:gd name="T7" fmla="*/ 1 h 504"/>
                        <a:gd name="T8" fmla="*/ 167 w 2736"/>
                        <a:gd name="T9" fmla="*/ 6 h 504"/>
                        <a:gd name="T10" fmla="*/ 109 w 2736"/>
                        <a:gd name="T11" fmla="*/ 6 h 504"/>
                        <a:gd name="T12" fmla="*/ 40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6" y="3147"/>
                      <a:ext cx="919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4 h 791"/>
                        <a:gd name="T8" fmla="*/ 34 w 1769"/>
                        <a:gd name="T9" fmla="*/ 33 h 791"/>
                        <a:gd name="T10" fmla="*/ 33 w 1769"/>
                        <a:gd name="T11" fmla="*/ 44 h 791"/>
                        <a:gd name="T12" fmla="*/ 31 w 1769"/>
                        <a:gd name="T13" fmla="*/ 35 h 791"/>
                        <a:gd name="T14" fmla="*/ 27 w 1769"/>
                        <a:gd name="T15" fmla="*/ 25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4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30 w 2736"/>
                        <a:gd name="T9" fmla="*/ 11 h 504"/>
                        <a:gd name="T10" fmla="*/ 150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3"/>
                      <a:ext cx="974" cy="54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1 h 791"/>
                        <a:gd name="T6" fmla="*/ 45 w 1769"/>
                        <a:gd name="T7" fmla="*/ 45 h 791"/>
                        <a:gd name="T8" fmla="*/ 49 w 1769"/>
                        <a:gd name="T9" fmla="*/ 65 h 791"/>
                        <a:gd name="T10" fmla="*/ 47 w 1769"/>
                        <a:gd name="T11" fmla="*/ 83 h 791"/>
                        <a:gd name="T12" fmla="*/ 44 w 1769"/>
                        <a:gd name="T13" fmla="*/ 67 h 791"/>
                        <a:gd name="T14" fmla="*/ 39 w 1769"/>
                        <a:gd name="T15" fmla="*/ 48 h 791"/>
                        <a:gd name="T16" fmla="*/ 31 w 1769"/>
                        <a:gd name="T17" fmla="*/ 31 h 791"/>
                        <a:gd name="T18" fmla="*/ 16 w 1769"/>
                        <a:gd name="T19" fmla="*/ 16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0"/>
                    <a:ext cx="2478" cy="1066"/>
                    <a:chOff x="2896" y="1828"/>
                    <a:chExt cx="2478" cy="1066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2 h 791"/>
                        <a:gd name="T4" fmla="*/ 25 w 1769"/>
                        <a:gd name="T5" fmla="*/ 10 h 791"/>
                        <a:gd name="T6" fmla="*/ 34 w 1769"/>
                        <a:gd name="T7" fmla="*/ 20 h 791"/>
                        <a:gd name="T8" fmla="*/ 37 w 1769"/>
                        <a:gd name="T9" fmla="*/ 29 h 791"/>
                        <a:gd name="T10" fmla="*/ 36 w 1769"/>
                        <a:gd name="T11" fmla="*/ 38 h 791"/>
                        <a:gd name="T12" fmla="*/ 34 w 1769"/>
                        <a:gd name="T13" fmla="*/ 30 h 791"/>
                        <a:gd name="T14" fmla="*/ 30 w 1769"/>
                        <a:gd name="T15" fmla="*/ 22 h 791"/>
                        <a:gd name="T16" fmla="*/ 24 w 1769"/>
                        <a:gd name="T17" fmla="*/ 14 h 791"/>
                        <a:gd name="T18" fmla="*/ 13 w 1769"/>
                        <a:gd name="T19" fmla="*/ 7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7 h 791"/>
                        <a:gd name="T6" fmla="*/ 28 w 1769"/>
                        <a:gd name="T7" fmla="*/ 37 h 791"/>
                        <a:gd name="T8" fmla="*/ 31 w 1769"/>
                        <a:gd name="T9" fmla="*/ 52 h 791"/>
                        <a:gd name="T10" fmla="*/ 30 w 1769"/>
                        <a:gd name="T11" fmla="*/ 68 h 791"/>
                        <a:gd name="T12" fmla="*/ 28 w 1769"/>
                        <a:gd name="T13" fmla="*/ 54 h 791"/>
                        <a:gd name="T14" fmla="*/ 24 w 1769"/>
                        <a:gd name="T15" fmla="*/ 38 h 791"/>
                        <a:gd name="T16" fmla="*/ 19 w 1769"/>
                        <a:gd name="T17" fmla="*/ 25 h 791"/>
                        <a:gd name="T18" fmla="*/ 10 w 1769"/>
                        <a:gd name="T19" fmla="*/ 13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7"/>
                    <a:ext cx="2341" cy="653"/>
                    <a:chOff x="2958" y="1415"/>
                    <a:chExt cx="2341" cy="653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5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28 w 2736"/>
                        <a:gd name="T3" fmla="*/ 10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2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4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5 h 791"/>
                        <a:gd name="T12" fmla="*/ 9 w 1769"/>
                        <a:gd name="T13" fmla="*/ 4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9"/>
                    <a:chOff x="2938" y="918"/>
                    <a:chExt cx="1879" cy="429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33"/>
                    <a:ext cx="1256" cy="2318"/>
                    <a:chOff x="637" y="1661"/>
                    <a:chExt cx="1256" cy="2318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6"/>
                      <a:ext cx="1723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4 w 2736"/>
                        <a:gd name="T3" fmla="*/ 10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1"/>
                      <a:ext cx="927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4 w 1769"/>
                        <a:gd name="T5" fmla="*/ 12 h 791"/>
                        <a:gd name="T6" fmla="*/ 34 w 1769"/>
                        <a:gd name="T7" fmla="*/ 24 h 791"/>
                        <a:gd name="T8" fmla="*/ 37 w 1769"/>
                        <a:gd name="T9" fmla="*/ 33 h 791"/>
                        <a:gd name="T10" fmla="*/ 35 w 1769"/>
                        <a:gd name="T11" fmla="*/ 44 h 791"/>
                        <a:gd name="T12" fmla="*/ 33 w 1769"/>
                        <a:gd name="T13" fmla="*/ 35 h 791"/>
                        <a:gd name="T14" fmla="*/ 29 w 1769"/>
                        <a:gd name="T15" fmla="*/ 25 h 791"/>
                        <a:gd name="T16" fmla="*/ 23 w 1769"/>
                        <a:gd name="T17" fmla="*/ 17 h 791"/>
                        <a:gd name="T18" fmla="*/ 12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3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29 w 2736"/>
                        <a:gd name="T9" fmla="*/ 11 h 504"/>
                        <a:gd name="T10" fmla="*/ 149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2 h 791"/>
                        <a:gd name="T6" fmla="*/ 45 w 1769"/>
                        <a:gd name="T7" fmla="*/ 48 h 791"/>
                        <a:gd name="T8" fmla="*/ 49 w 1769"/>
                        <a:gd name="T9" fmla="*/ 67 h 791"/>
                        <a:gd name="T10" fmla="*/ 47 w 1769"/>
                        <a:gd name="T11" fmla="*/ 87 h 791"/>
                        <a:gd name="T12" fmla="*/ 44 w 1769"/>
                        <a:gd name="T13" fmla="*/ 69 h 791"/>
                        <a:gd name="T14" fmla="*/ 39 w 1769"/>
                        <a:gd name="T15" fmla="*/ 51 h 791"/>
                        <a:gd name="T16" fmla="*/ 31 w 1769"/>
                        <a:gd name="T17" fmla="*/ 33 h 791"/>
                        <a:gd name="T18" fmla="*/ 16 w 1769"/>
                        <a:gd name="T19" fmla="*/ 17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8"/>
                    <a:ext cx="2477" cy="1065"/>
                    <a:chOff x="-52" y="2006"/>
                    <a:chExt cx="2477" cy="1065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1"/>
                      <a:ext cx="932" cy="48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3 h 791"/>
                        <a:gd name="T4" fmla="*/ 25 w 1769"/>
                        <a:gd name="T5" fmla="*/ 10 h 791"/>
                        <a:gd name="T6" fmla="*/ 34 w 1769"/>
                        <a:gd name="T7" fmla="*/ 21 h 791"/>
                        <a:gd name="T8" fmla="*/ 37 w 1769"/>
                        <a:gd name="T9" fmla="*/ 30 h 791"/>
                        <a:gd name="T10" fmla="*/ 36 w 1769"/>
                        <a:gd name="T11" fmla="*/ 39 h 791"/>
                        <a:gd name="T12" fmla="*/ 34 w 1769"/>
                        <a:gd name="T13" fmla="*/ 32 h 791"/>
                        <a:gd name="T14" fmla="*/ 30 w 1769"/>
                        <a:gd name="T15" fmla="*/ 22 h 791"/>
                        <a:gd name="T16" fmla="*/ 24 w 1769"/>
                        <a:gd name="T17" fmla="*/ 15 h 791"/>
                        <a:gd name="T18" fmla="*/ 13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2"/>
                    <a:chOff x="-74" y="1810"/>
                    <a:chExt cx="2472" cy="932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3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8 h 791"/>
                        <a:gd name="T6" fmla="*/ 28 w 1769"/>
                        <a:gd name="T7" fmla="*/ 39 h 791"/>
                        <a:gd name="T8" fmla="*/ 31 w 1769"/>
                        <a:gd name="T9" fmla="*/ 55 h 791"/>
                        <a:gd name="T10" fmla="*/ 30 w 1769"/>
                        <a:gd name="T11" fmla="*/ 72 h 791"/>
                        <a:gd name="T12" fmla="*/ 28 w 1769"/>
                        <a:gd name="T13" fmla="*/ 57 h 791"/>
                        <a:gd name="T14" fmla="*/ 24 w 1769"/>
                        <a:gd name="T15" fmla="*/ 42 h 791"/>
                        <a:gd name="T16" fmla="*/ 19 w 1769"/>
                        <a:gd name="T17" fmla="*/ 27 h 791"/>
                        <a:gd name="T18" fmla="*/ 10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8"/>
                    <a:chOff x="23" y="1590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28 w 2736"/>
                        <a:gd name="T3" fmla="*/ 9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1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3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7"/>
                    <a:chOff x="189" y="1443"/>
                    <a:chExt cx="2150" cy="347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6 h 791"/>
                        <a:gd name="T12" fmla="*/ 9 w 1769"/>
                        <a:gd name="T13" fmla="*/ 5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5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2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0"/>
                    <a:chOff x="911" y="590"/>
                    <a:chExt cx="1767" cy="740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8 w 2736"/>
                        <a:gd name="T3" fmla="*/ 1 h 504"/>
                        <a:gd name="T4" fmla="*/ 16 w 2736"/>
                        <a:gd name="T5" fmla="*/ 0 h 504"/>
                        <a:gd name="T6" fmla="*/ 25 w 2736"/>
                        <a:gd name="T7" fmla="*/ 0 h 504"/>
                        <a:gd name="T8" fmla="*/ 25 w 2736"/>
                        <a:gd name="T9" fmla="*/ 0 h 504"/>
                        <a:gd name="T10" fmla="*/ 16 w 2736"/>
                        <a:gd name="T11" fmla="*/ 0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3 w 1769"/>
                        <a:gd name="T5" fmla="*/ 1 h 791"/>
                        <a:gd name="T6" fmla="*/ 5 w 1769"/>
                        <a:gd name="T7" fmla="*/ 3 h 791"/>
                        <a:gd name="T8" fmla="*/ 5 w 1769"/>
                        <a:gd name="T9" fmla="*/ 4 h 791"/>
                        <a:gd name="T10" fmla="*/ 5 w 1769"/>
                        <a:gd name="T11" fmla="*/ 5 h 791"/>
                        <a:gd name="T12" fmla="*/ 5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68"/>
                    <a:ext cx="776" cy="1527"/>
                    <a:chOff x="1637" y="96"/>
                    <a:chExt cx="776" cy="152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6"/>
                      <a:ext cx="109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4 w 2736"/>
                        <a:gd name="T3" fmla="*/ 1 h 504"/>
                        <a:gd name="T4" fmla="*/ 7 w 2736"/>
                        <a:gd name="T5" fmla="*/ 0 h 504"/>
                        <a:gd name="T6" fmla="*/ 12 w 2736"/>
                        <a:gd name="T7" fmla="*/ 0 h 504"/>
                        <a:gd name="T8" fmla="*/ 12 w 2736"/>
                        <a:gd name="T9" fmla="*/ 0 h 504"/>
                        <a:gd name="T10" fmla="*/ 7 w 2736"/>
                        <a:gd name="T11" fmla="*/ 0 h 504"/>
                        <a:gd name="T12" fmla="*/ 3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2"/>
                      <a:ext cx="589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4 h 791"/>
                        <a:gd name="T10" fmla="*/ 2 w 1769"/>
                        <a:gd name="T11" fmla="*/ 5 h 791"/>
                        <a:gd name="T12" fmla="*/ 2 w 1769"/>
                        <a:gd name="T13" fmla="*/ 4 h 791"/>
                        <a:gd name="T14" fmla="*/ 2 w 1769"/>
                        <a:gd name="T15" fmla="*/ 3 h 791"/>
                        <a:gd name="T16" fmla="*/ 2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7" y="7"/>
                    <a:ext cx="637" cy="1534"/>
                    <a:chOff x="1933" y="35"/>
                    <a:chExt cx="637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3 w 2736"/>
                        <a:gd name="T3" fmla="*/ 1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7" y="151"/>
                      <a:ext cx="567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3 h 791"/>
                        <a:gd name="T10" fmla="*/ 2 w 1769"/>
                        <a:gd name="T11" fmla="*/ 5 h 791"/>
                        <a:gd name="T12" fmla="*/ 2 w 1769"/>
                        <a:gd name="T13" fmla="*/ 3 h 791"/>
                        <a:gd name="T14" fmla="*/ 2 w 1769"/>
                        <a:gd name="T15" fmla="*/ 3 h 791"/>
                        <a:gd name="T16" fmla="*/ 1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2"/>
                    <a:ext cx="1846" cy="570"/>
                    <a:chOff x="2822" y="670"/>
                    <a:chExt cx="1846" cy="570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5"/>
                    <a:ext cx="1783" cy="723"/>
                    <a:chOff x="2683" y="443"/>
                    <a:chExt cx="1783" cy="723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9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4" y="950"/>
                    <a:ext cx="1028" cy="143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1" y="196"/>
                    <a:ext cx="548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1 h 791"/>
                      <a:gd name="T12" fmla="*/ 2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9"/>
                    <a:ext cx="635" cy="1505"/>
                    <a:chOff x="2803" y="47"/>
                    <a:chExt cx="635" cy="1505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1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3 w 2736"/>
                        <a:gd name="T3" fmla="*/ 0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8"/>
                      <a:ext cx="570" cy="28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1 h 791"/>
                        <a:gd name="T8" fmla="*/ 2 w 1769"/>
                        <a:gd name="T9" fmla="*/ 1 h 791"/>
                        <a:gd name="T10" fmla="*/ 2 w 1769"/>
                        <a:gd name="T11" fmla="*/ 2 h 791"/>
                        <a:gd name="T12" fmla="*/ 2 w 1769"/>
                        <a:gd name="T13" fmla="*/ 1 h 791"/>
                        <a:gd name="T14" fmla="*/ 2 w 1769"/>
                        <a:gd name="T15" fmla="*/ 1 h 791"/>
                        <a:gd name="T16" fmla="*/ 1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3" cy="1459"/>
                    <a:chOff x="2937" y="157"/>
                    <a:chExt cx="1013" cy="1459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04"/>
                      <a:ext cx="1154" cy="270"/>
                    </a:xfrm>
                    <a:custGeom>
                      <a:avLst/>
                      <a:gdLst>
                        <a:gd name="T0" fmla="*/ 0 w 2736"/>
                        <a:gd name="T1" fmla="*/ 12 h 504"/>
                        <a:gd name="T2" fmla="*/ 5 w 2736"/>
                        <a:gd name="T3" fmla="*/ 4 h 504"/>
                        <a:gd name="T4" fmla="*/ 10 w 2736"/>
                        <a:gd name="T5" fmla="*/ 1 h 504"/>
                        <a:gd name="T6" fmla="*/ 15 w 2736"/>
                        <a:gd name="T7" fmla="*/ 1 h 504"/>
                        <a:gd name="T8" fmla="*/ 15 w 2736"/>
                        <a:gd name="T9" fmla="*/ 3 h 504"/>
                        <a:gd name="T10" fmla="*/ 10 w 2736"/>
                        <a:gd name="T11" fmla="*/ 3 h 504"/>
                        <a:gd name="T12" fmla="*/ 4 w 2736"/>
                        <a:gd name="T13" fmla="*/ 7 h 504"/>
                        <a:gd name="T14" fmla="*/ 0 w 2736"/>
                        <a:gd name="T15" fmla="*/ 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6"/>
                      <a:ext cx="620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2 h 791"/>
                        <a:gd name="T4" fmla="*/ 2 w 1769"/>
                        <a:gd name="T5" fmla="*/ 5 h 791"/>
                        <a:gd name="T6" fmla="*/ 3 w 1769"/>
                        <a:gd name="T7" fmla="*/ 10 h 791"/>
                        <a:gd name="T8" fmla="*/ 3 w 1769"/>
                        <a:gd name="T9" fmla="*/ 14 h 791"/>
                        <a:gd name="T10" fmla="*/ 3 w 1769"/>
                        <a:gd name="T11" fmla="*/ 18 h 791"/>
                        <a:gd name="T12" fmla="*/ 3 w 1769"/>
                        <a:gd name="T13" fmla="*/ 14 h 791"/>
                        <a:gd name="T14" fmla="*/ 2 w 1769"/>
                        <a:gd name="T15" fmla="*/ 11 h 791"/>
                        <a:gd name="T16" fmla="*/ 2 w 1769"/>
                        <a:gd name="T17" fmla="*/ 7 h 791"/>
                        <a:gd name="T18" fmla="*/ 1 w 1769"/>
                        <a:gd name="T19" fmla="*/ 3 h 791"/>
                        <a:gd name="T20" fmla="*/ 0 w 1769"/>
                        <a:gd name="T21" fmla="*/ 2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2"/>
                    <a:chOff x="2731" y="35"/>
                    <a:chExt cx="241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0 h 791"/>
                        <a:gd name="T10" fmla="*/ 1 w 1769"/>
                        <a:gd name="T11" fmla="*/ 0 h 791"/>
                        <a:gd name="T12" fmla="*/ 1 w 1769"/>
                        <a:gd name="T13" fmla="*/ 0 h 791"/>
                        <a:gd name="T14" fmla="*/ 1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21" y="1740"/>
                    <a:ext cx="1079" cy="2445"/>
                    <a:chOff x="947" y="1768"/>
                    <a:chExt cx="1079" cy="2445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7" y="2476"/>
                      <a:ext cx="1728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5 w 2736"/>
                        <a:gd name="T3" fmla="*/ 9 h 504"/>
                        <a:gd name="T4" fmla="*/ 113 w 2736"/>
                        <a:gd name="T5" fmla="*/ 1 h 504"/>
                        <a:gd name="T6" fmla="*/ 174 w 2736"/>
                        <a:gd name="T7" fmla="*/ 1 h 504"/>
                        <a:gd name="T8" fmla="*/ 172 w 2736"/>
                        <a:gd name="T9" fmla="*/ 6 h 504"/>
                        <a:gd name="T10" fmla="*/ 112 w 2736"/>
                        <a:gd name="T11" fmla="*/ 6 h 504"/>
                        <a:gd name="T12" fmla="*/ 42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1" y="3507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7" y="1896"/>
                    <a:ext cx="767" cy="2387"/>
                    <a:chOff x="1453" y="1924"/>
                    <a:chExt cx="767" cy="2387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7"/>
                      <a:ext cx="1596" cy="310"/>
                    </a:xfrm>
                    <a:custGeom>
                      <a:avLst/>
                      <a:gdLst>
                        <a:gd name="T0" fmla="*/ 0 w 2736"/>
                        <a:gd name="T1" fmla="*/ 27 h 504"/>
                        <a:gd name="T2" fmla="*/ 34 w 2736"/>
                        <a:gd name="T3" fmla="*/ 9 h 504"/>
                        <a:gd name="T4" fmla="*/ 70 w 2736"/>
                        <a:gd name="T5" fmla="*/ 1 h 504"/>
                        <a:gd name="T6" fmla="*/ 108 w 2736"/>
                        <a:gd name="T7" fmla="*/ 1 h 504"/>
                        <a:gd name="T8" fmla="*/ 107 w 2736"/>
                        <a:gd name="T9" fmla="*/ 6 h 504"/>
                        <a:gd name="T10" fmla="*/ 69 w 2736"/>
                        <a:gd name="T11" fmla="*/ 6 h 504"/>
                        <a:gd name="T12" fmla="*/ 26 w 2736"/>
                        <a:gd name="T13" fmla="*/ 16 h 504"/>
                        <a:gd name="T14" fmla="*/ 0 w 2736"/>
                        <a:gd name="T15" fmla="*/ 2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8"/>
                      <a:ext cx="858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6 w 1769"/>
                        <a:gd name="T3" fmla="*/ 4 h 791"/>
                        <a:gd name="T4" fmla="*/ 15 w 1769"/>
                        <a:gd name="T5" fmla="*/ 11 h 791"/>
                        <a:gd name="T6" fmla="*/ 21 w 1769"/>
                        <a:gd name="T7" fmla="*/ 24 h 791"/>
                        <a:gd name="T8" fmla="*/ 23 w 1769"/>
                        <a:gd name="T9" fmla="*/ 33 h 791"/>
                        <a:gd name="T10" fmla="*/ 22 w 1769"/>
                        <a:gd name="T11" fmla="*/ 43 h 791"/>
                        <a:gd name="T12" fmla="*/ 21 w 1769"/>
                        <a:gd name="T13" fmla="*/ 35 h 791"/>
                        <a:gd name="T14" fmla="*/ 18 w 1769"/>
                        <a:gd name="T15" fmla="*/ 25 h 791"/>
                        <a:gd name="T16" fmla="*/ 15 w 1769"/>
                        <a:gd name="T17" fmla="*/ 17 h 791"/>
                        <a:gd name="T18" fmla="*/ 8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41" y="1942"/>
                    <a:ext cx="472" cy="2335"/>
                    <a:chOff x="1929" y="1965"/>
                    <a:chExt cx="506" cy="2611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8" y="2672"/>
                      <a:ext cx="1715" cy="301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53 w 2736"/>
                        <a:gd name="T3" fmla="*/ 8 h 504"/>
                        <a:gd name="T4" fmla="*/ 108 w 2736"/>
                        <a:gd name="T5" fmla="*/ 1 h 504"/>
                        <a:gd name="T6" fmla="*/ 166 w 2736"/>
                        <a:gd name="T7" fmla="*/ 1 h 504"/>
                        <a:gd name="T8" fmla="*/ 165 w 2736"/>
                        <a:gd name="T9" fmla="*/ 5 h 504"/>
                        <a:gd name="T10" fmla="*/ 107 w 2736"/>
                        <a:gd name="T11" fmla="*/ 5 h 504"/>
                        <a:gd name="T12" fmla="*/ 3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4" y="3882"/>
                      <a:ext cx="917" cy="46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2 h 791"/>
                        <a:gd name="T4" fmla="*/ 22 w 1769"/>
                        <a:gd name="T5" fmla="*/ 9 h 791"/>
                        <a:gd name="T6" fmla="*/ 31 w 1769"/>
                        <a:gd name="T7" fmla="*/ 18 h 791"/>
                        <a:gd name="T8" fmla="*/ 34 w 1769"/>
                        <a:gd name="T9" fmla="*/ 26 h 791"/>
                        <a:gd name="T10" fmla="*/ 33 w 1769"/>
                        <a:gd name="T11" fmla="*/ 34 h 791"/>
                        <a:gd name="T12" fmla="*/ 31 w 1769"/>
                        <a:gd name="T13" fmla="*/ 27 h 791"/>
                        <a:gd name="T14" fmla="*/ 27 w 1769"/>
                        <a:gd name="T15" fmla="*/ 20 h 791"/>
                        <a:gd name="T16" fmla="*/ 21 w 1769"/>
                        <a:gd name="T17" fmla="*/ 13 h 791"/>
                        <a:gd name="T18" fmla="*/ 11 w 1769"/>
                        <a:gd name="T19" fmla="*/ 7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90"/>
                    <a:ext cx="1123" cy="2418"/>
                    <a:chOff x="3336" y="1718"/>
                    <a:chExt cx="1123" cy="2418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4"/>
                      <a:ext cx="1723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4 w 2736"/>
                        <a:gd name="T3" fmla="*/ 9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2"/>
                    <a:ext cx="882" cy="2432"/>
                    <a:chOff x="3180" y="1860"/>
                    <a:chExt cx="882" cy="243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5"/>
                      <a:ext cx="1650" cy="30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42 w 2736"/>
                        <a:gd name="T3" fmla="*/ 8 h 504"/>
                        <a:gd name="T4" fmla="*/ 86 w 2736"/>
                        <a:gd name="T5" fmla="*/ 1 h 504"/>
                        <a:gd name="T6" fmla="*/ 131 w 2736"/>
                        <a:gd name="T7" fmla="*/ 1 h 504"/>
                        <a:gd name="T8" fmla="*/ 131 w 2736"/>
                        <a:gd name="T9" fmla="*/ 5 h 504"/>
                        <a:gd name="T10" fmla="*/ 85 w 2736"/>
                        <a:gd name="T11" fmla="*/ 5 h 504"/>
                        <a:gd name="T12" fmla="*/ 31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7"/>
                      <a:ext cx="883" cy="46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7 w 1769"/>
                        <a:gd name="T3" fmla="*/ 2 h 791"/>
                        <a:gd name="T4" fmla="*/ 18 w 1769"/>
                        <a:gd name="T5" fmla="*/ 8 h 791"/>
                        <a:gd name="T6" fmla="*/ 25 w 1769"/>
                        <a:gd name="T7" fmla="*/ 18 h 791"/>
                        <a:gd name="T8" fmla="*/ 27 w 1769"/>
                        <a:gd name="T9" fmla="*/ 26 h 791"/>
                        <a:gd name="T10" fmla="*/ 26 w 1769"/>
                        <a:gd name="T11" fmla="*/ 34 h 791"/>
                        <a:gd name="T12" fmla="*/ 24 w 1769"/>
                        <a:gd name="T13" fmla="*/ 27 h 791"/>
                        <a:gd name="T14" fmla="*/ 21 w 1769"/>
                        <a:gd name="T15" fmla="*/ 19 h 791"/>
                        <a:gd name="T16" fmla="*/ 17 w 1769"/>
                        <a:gd name="T17" fmla="*/ 12 h 791"/>
                        <a:gd name="T18" fmla="*/ 9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3"/>
                    <a:ext cx="622" cy="2384"/>
                    <a:chOff x="3006" y="1981"/>
                    <a:chExt cx="622" cy="2384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8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35 w 2736"/>
                        <a:gd name="T3" fmla="*/ 2 h 504"/>
                        <a:gd name="T4" fmla="*/ 71 w 2736"/>
                        <a:gd name="T5" fmla="*/ 0 h 504"/>
                        <a:gd name="T6" fmla="*/ 109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6 w 1769"/>
                        <a:gd name="T3" fmla="*/ 0 h 791"/>
                        <a:gd name="T4" fmla="*/ 16 w 1769"/>
                        <a:gd name="T5" fmla="*/ 2 h 791"/>
                        <a:gd name="T6" fmla="*/ 21 w 1769"/>
                        <a:gd name="T7" fmla="*/ 6 h 791"/>
                        <a:gd name="T8" fmla="*/ 23 w 1769"/>
                        <a:gd name="T9" fmla="*/ 8 h 791"/>
                        <a:gd name="T10" fmla="*/ 22 w 1769"/>
                        <a:gd name="T11" fmla="*/ 10 h 791"/>
                        <a:gd name="T12" fmla="*/ 21 w 1769"/>
                        <a:gd name="T13" fmla="*/ 9 h 791"/>
                        <a:gd name="T14" fmla="*/ 18 w 1769"/>
                        <a:gd name="T15" fmla="*/ 6 h 791"/>
                        <a:gd name="T16" fmla="*/ 15 w 1769"/>
                        <a:gd name="T17" fmla="*/ 4 h 791"/>
                        <a:gd name="T18" fmla="*/ 8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4"/>
                    <a:ext cx="402" cy="2219"/>
                    <a:chOff x="2820" y="2102"/>
                    <a:chExt cx="402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7" cy="247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20 w 2736"/>
                        <a:gd name="T3" fmla="*/ 2 h 504"/>
                        <a:gd name="T4" fmla="*/ 42 w 2736"/>
                        <a:gd name="T5" fmla="*/ 0 h 504"/>
                        <a:gd name="T6" fmla="*/ 65 w 2736"/>
                        <a:gd name="T7" fmla="*/ 0 h 504"/>
                        <a:gd name="T8" fmla="*/ 65 w 2736"/>
                        <a:gd name="T9" fmla="*/ 1 h 504"/>
                        <a:gd name="T10" fmla="*/ 42 w 2736"/>
                        <a:gd name="T11" fmla="*/ 1 h 504"/>
                        <a:gd name="T12" fmla="*/ 1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5" y="3734"/>
                      <a:ext cx="788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0 h 791"/>
                        <a:gd name="T4" fmla="*/ 9 w 1769"/>
                        <a:gd name="T5" fmla="*/ 2 h 791"/>
                        <a:gd name="T6" fmla="*/ 13 w 1769"/>
                        <a:gd name="T7" fmla="*/ 6 h 791"/>
                        <a:gd name="T8" fmla="*/ 14 w 1769"/>
                        <a:gd name="T9" fmla="*/ 8 h 791"/>
                        <a:gd name="T10" fmla="*/ 13 w 1769"/>
                        <a:gd name="T11" fmla="*/ 10 h 791"/>
                        <a:gd name="T12" fmla="*/ 12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5" y="2105"/>
                    <a:ext cx="425" cy="2184"/>
                    <a:chOff x="2290" y="2133"/>
                    <a:chExt cx="425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6" cy="188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8 w 2736"/>
                        <a:gd name="T3" fmla="*/ 0 h 504"/>
                        <a:gd name="T4" fmla="*/ 37 w 2736"/>
                        <a:gd name="T5" fmla="*/ 0 h 504"/>
                        <a:gd name="T6" fmla="*/ 57 w 2736"/>
                        <a:gd name="T7" fmla="*/ 0 h 504"/>
                        <a:gd name="T8" fmla="*/ 57 w 2736"/>
                        <a:gd name="T9" fmla="*/ 0 h 504"/>
                        <a:gd name="T10" fmla="*/ 37 w 2736"/>
                        <a:gd name="T11" fmla="*/ 0 h 504"/>
                        <a:gd name="T12" fmla="*/ 14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2" y="3782"/>
                      <a:ext cx="773" cy="29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8 w 1769"/>
                        <a:gd name="T5" fmla="*/ 1 h 791"/>
                        <a:gd name="T6" fmla="*/ 11 w 1769"/>
                        <a:gd name="T7" fmla="*/ 1 h 791"/>
                        <a:gd name="T8" fmla="*/ 12 w 1769"/>
                        <a:gd name="T9" fmla="*/ 2 h 791"/>
                        <a:gd name="T10" fmla="*/ 12 w 1769"/>
                        <a:gd name="T11" fmla="*/ 2 h 791"/>
                        <a:gd name="T12" fmla="*/ 11 w 1769"/>
                        <a:gd name="T13" fmla="*/ 2 h 791"/>
                        <a:gd name="T14" fmla="*/ 10 w 1769"/>
                        <a:gd name="T15" fmla="*/ 1 h 791"/>
                        <a:gd name="T16" fmla="*/ 8 w 1769"/>
                        <a:gd name="T17" fmla="*/ 1 h 791"/>
                        <a:gd name="T18" fmla="*/ 4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3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79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5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0"/>
                  </a:xfrm>
                  <a:custGeom>
                    <a:avLst/>
                    <a:gdLst>
                      <a:gd name="T0" fmla="*/ 0 w 776"/>
                      <a:gd name="T1" fmla="*/ 4 h 2368"/>
                      <a:gd name="T2" fmla="*/ 6 w 776"/>
                      <a:gd name="T3" fmla="*/ 1 h 2368"/>
                      <a:gd name="T4" fmla="*/ 2 w 776"/>
                      <a:gd name="T5" fmla="*/ 11 h 2368"/>
                      <a:gd name="T6" fmla="*/ 8 w 776"/>
                      <a:gd name="T7" fmla="*/ 11 h 2368"/>
                      <a:gd name="T8" fmla="*/ 5 w 776"/>
                      <a:gd name="T9" fmla="*/ 21 h 2368"/>
                      <a:gd name="T10" fmla="*/ 9 w 776"/>
                      <a:gd name="T11" fmla="*/ 25 h 2368"/>
                      <a:gd name="T12" fmla="*/ 7 w 776"/>
                      <a:gd name="T13" fmla="*/ 31 h 2368"/>
                      <a:gd name="T14" fmla="*/ 12 w 776"/>
                      <a:gd name="T15" fmla="*/ 35 h 2368"/>
                      <a:gd name="T16" fmla="*/ 9 w 776"/>
                      <a:gd name="T17" fmla="*/ 42 h 2368"/>
                      <a:gd name="T18" fmla="*/ 13 w 776"/>
                      <a:gd name="T19" fmla="*/ 44 h 2368"/>
                      <a:gd name="T20" fmla="*/ 12 w 776"/>
                      <a:gd name="T21" fmla="*/ 51 h 2368"/>
                      <a:gd name="T22" fmla="*/ 14 w 776"/>
                      <a:gd name="T23" fmla="*/ 58 h 2368"/>
                      <a:gd name="T24" fmla="*/ 14 w 776"/>
                      <a:gd name="T25" fmla="*/ 65 h 2368"/>
                      <a:gd name="T26" fmla="*/ 17 w 776"/>
                      <a:gd name="T27" fmla="*/ 75 h 2368"/>
                      <a:gd name="T28" fmla="*/ 15 w 776"/>
                      <a:gd name="T29" fmla="*/ 85 h 2368"/>
                      <a:gd name="T30" fmla="*/ 18 w 776"/>
                      <a:gd name="T31" fmla="*/ 92 h 2368"/>
                      <a:gd name="T32" fmla="*/ 17 w 776"/>
                      <a:gd name="T33" fmla="*/ 102 h 2368"/>
                      <a:gd name="T34" fmla="*/ 18 w 776"/>
                      <a:gd name="T35" fmla="*/ 112 h 2368"/>
                      <a:gd name="T36" fmla="*/ 17 w 776"/>
                      <a:gd name="T37" fmla="*/ 119 h 2368"/>
                      <a:gd name="T38" fmla="*/ 19 w 776"/>
                      <a:gd name="T39" fmla="*/ 129 h 2368"/>
                      <a:gd name="T40" fmla="*/ 18 w 776"/>
                      <a:gd name="T41" fmla="*/ 139 h 2368"/>
                      <a:gd name="T42" fmla="*/ 19 w 776"/>
                      <a:gd name="T43" fmla="*/ 153 h 2368"/>
                      <a:gd name="T44" fmla="*/ 18 w 776"/>
                      <a:gd name="T45" fmla="*/ 156 h 2368"/>
                      <a:gd name="T46" fmla="*/ 19 w 776"/>
                      <a:gd name="T47" fmla="*/ 166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0 h 2368"/>
                    <a:gd name="T2" fmla="*/ 9 w 776"/>
                    <a:gd name="T3" fmla="*/ 0 h 2368"/>
                    <a:gd name="T4" fmla="*/ 3 w 776"/>
                    <a:gd name="T5" fmla="*/ 0 h 2368"/>
                    <a:gd name="T6" fmla="*/ 12 w 776"/>
                    <a:gd name="T7" fmla="*/ 0 h 2368"/>
                    <a:gd name="T8" fmla="*/ 7 w 776"/>
                    <a:gd name="T9" fmla="*/ 1 h 2368"/>
                    <a:gd name="T10" fmla="*/ 13 w 776"/>
                    <a:gd name="T11" fmla="*/ 1 h 2368"/>
                    <a:gd name="T12" fmla="*/ 10 w 776"/>
                    <a:gd name="T13" fmla="*/ 1 h 2368"/>
                    <a:gd name="T14" fmla="*/ 17 w 776"/>
                    <a:gd name="T15" fmla="*/ 1 h 2368"/>
                    <a:gd name="T16" fmla="*/ 13 w 776"/>
                    <a:gd name="T17" fmla="*/ 1 h 2368"/>
                    <a:gd name="T18" fmla="*/ 18 w 776"/>
                    <a:gd name="T19" fmla="*/ 1 h 2368"/>
                    <a:gd name="T20" fmla="*/ 17 w 776"/>
                    <a:gd name="T21" fmla="*/ 1 h 2368"/>
                    <a:gd name="T22" fmla="*/ 20 w 776"/>
                    <a:gd name="T23" fmla="*/ 2 h 2368"/>
                    <a:gd name="T24" fmla="*/ 20 w 776"/>
                    <a:gd name="T25" fmla="*/ 2 h 2368"/>
                    <a:gd name="T26" fmla="*/ 23 w 776"/>
                    <a:gd name="T27" fmla="*/ 2 h 2368"/>
                    <a:gd name="T28" fmla="*/ 22 w 776"/>
                    <a:gd name="T29" fmla="*/ 2 h 2368"/>
                    <a:gd name="T30" fmla="*/ 25 w 776"/>
                    <a:gd name="T31" fmla="*/ 2 h 2368"/>
                    <a:gd name="T32" fmla="*/ 23 w 776"/>
                    <a:gd name="T33" fmla="*/ 3 h 2368"/>
                    <a:gd name="T34" fmla="*/ 25 w 776"/>
                    <a:gd name="T35" fmla="*/ 3 h 2368"/>
                    <a:gd name="T36" fmla="*/ 23 w 776"/>
                    <a:gd name="T37" fmla="*/ 4 h 2368"/>
                    <a:gd name="T38" fmla="*/ 27 w 776"/>
                    <a:gd name="T39" fmla="*/ 4 h 2368"/>
                    <a:gd name="T40" fmla="*/ 25 w 776"/>
                    <a:gd name="T41" fmla="*/ 4 h 2368"/>
                    <a:gd name="T42" fmla="*/ 27 w 776"/>
                    <a:gd name="T43" fmla="*/ 4 h 2368"/>
                    <a:gd name="T44" fmla="*/ 25 w 776"/>
                    <a:gd name="T45" fmla="*/ 4 h 2368"/>
                    <a:gd name="T46" fmla="*/ 27 w 776"/>
                    <a:gd name="T47" fmla="*/ 5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50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3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3 h 2368"/>
                  <a:gd name="T34" fmla="*/ 24 w 776"/>
                  <a:gd name="T35" fmla="*/ 3 h 2368"/>
                  <a:gd name="T36" fmla="*/ 23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5 h 2368"/>
                  <a:gd name="T2" fmla="*/ 1797 w 776"/>
                  <a:gd name="T3" fmla="*/ 1 h 2368"/>
                  <a:gd name="T4" fmla="*/ 713 w 776"/>
                  <a:gd name="T5" fmla="*/ 11 h 2368"/>
                  <a:gd name="T6" fmla="*/ 2513 w 776"/>
                  <a:gd name="T7" fmla="*/ 11 h 2368"/>
                  <a:gd name="T8" fmla="*/ 1433 w 776"/>
                  <a:gd name="T9" fmla="*/ 21 h 2368"/>
                  <a:gd name="T10" fmla="*/ 2870 w 776"/>
                  <a:gd name="T11" fmla="*/ 25 h 2368"/>
                  <a:gd name="T12" fmla="*/ 2150 w 776"/>
                  <a:gd name="T13" fmla="*/ 32 h 2368"/>
                  <a:gd name="T14" fmla="*/ 3585 w 776"/>
                  <a:gd name="T15" fmla="*/ 35 h 2368"/>
                  <a:gd name="T16" fmla="*/ 2870 w 776"/>
                  <a:gd name="T17" fmla="*/ 42 h 2368"/>
                  <a:gd name="T18" fmla="*/ 3946 w 776"/>
                  <a:gd name="T19" fmla="*/ 46 h 2368"/>
                  <a:gd name="T20" fmla="*/ 3585 w 776"/>
                  <a:gd name="T21" fmla="*/ 52 h 2368"/>
                  <a:gd name="T22" fmla="*/ 4302 w 776"/>
                  <a:gd name="T23" fmla="*/ 59 h 2368"/>
                  <a:gd name="T24" fmla="*/ 4302 w 776"/>
                  <a:gd name="T25" fmla="*/ 66 h 2368"/>
                  <a:gd name="T26" fmla="*/ 5021 w 776"/>
                  <a:gd name="T27" fmla="*/ 76 h 2368"/>
                  <a:gd name="T28" fmla="*/ 4659 w 776"/>
                  <a:gd name="T29" fmla="*/ 87 h 2368"/>
                  <a:gd name="T30" fmla="*/ 5382 w 776"/>
                  <a:gd name="T31" fmla="*/ 93 h 2368"/>
                  <a:gd name="T32" fmla="*/ 5021 w 776"/>
                  <a:gd name="T33" fmla="*/ 104 h 2368"/>
                  <a:gd name="T34" fmla="*/ 5382 w 776"/>
                  <a:gd name="T35" fmla="*/ 114 h 2368"/>
                  <a:gd name="T36" fmla="*/ 5021 w 776"/>
                  <a:gd name="T37" fmla="*/ 120 h 2368"/>
                  <a:gd name="T38" fmla="*/ 5740 w 776"/>
                  <a:gd name="T39" fmla="*/ 131 h 2368"/>
                  <a:gd name="T40" fmla="*/ 5382 w 776"/>
                  <a:gd name="T41" fmla="*/ 141 h 2368"/>
                  <a:gd name="T42" fmla="*/ 5740 w 776"/>
                  <a:gd name="T43" fmla="*/ 154 h 2368"/>
                  <a:gd name="T44" fmla="*/ 5382 w 776"/>
                  <a:gd name="T45" fmla="*/ 158 h 2368"/>
                  <a:gd name="T46" fmla="*/ 574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5 h 2368"/>
                  <a:gd name="T2" fmla="*/ 125 w 776"/>
                  <a:gd name="T3" fmla="*/ 1 h 2368"/>
                  <a:gd name="T4" fmla="*/ 50 w 776"/>
                  <a:gd name="T5" fmla="*/ 11 h 2368"/>
                  <a:gd name="T6" fmla="*/ 175 w 776"/>
                  <a:gd name="T7" fmla="*/ 11 h 2368"/>
                  <a:gd name="T8" fmla="*/ 100 w 776"/>
                  <a:gd name="T9" fmla="*/ 21 h 2368"/>
                  <a:gd name="T10" fmla="*/ 199 w 776"/>
                  <a:gd name="T11" fmla="*/ 25 h 2368"/>
                  <a:gd name="T12" fmla="*/ 150 w 776"/>
                  <a:gd name="T13" fmla="*/ 32 h 2368"/>
                  <a:gd name="T14" fmla="*/ 250 w 776"/>
                  <a:gd name="T15" fmla="*/ 35 h 2368"/>
                  <a:gd name="T16" fmla="*/ 199 w 776"/>
                  <a:gd name="T17" fmla="*/ 42 h 2368"/>
                  <a:gd name="T18" fmla="*/ 275 w 776"/>
                  <a:gd name="T19" fmla="*/ 46 h 2368"/>
                  <a:gd name="T20" fmla="*/ 250 w 776"/>
                  <a:gd name="T21" fmla="*/ 52 h 2368"/>
                  <a:gd name="T22" fmla="*/ 300 w 776"/>
                  <a:gd name="T23" fmla="*/ 59 h 2368"/>
                  <a:gd name="T24" fmla="*/ 300 w 776"/>
                  <a:gd name="T25" fmla="*/ 66 h 2368"/>
                  <a:gd name="T26" fmla="*/ 350 w 776"/>
                  <a:gd name="T27" fmla="*/ 76 h 2368"/>
                  <a:gd name="T28" fmla="*/ 325 w 776"/>
                  <a:gd name="T29" fmla="*/ 87 h 2368"/>
                  <a:gd name="T30" fmla="*/ 374 w 776"/>
                  <a:gd name="T31" fmla="*/ 93 h 2368"/>
                  <a:gd name="T32" fmla="*/ 350 w 776"/>
                  <a:gd name="T33" fmla="*/ 104 h 2368"/>
                  <a:gd name="T34" fmla="*/ 374 w 776"/>
                  <a:gd name="T35" fmla="*/ 114 h 2368"/>
                  <a:gd name="T36" fmla="*/ 350 w 776"/>
                  <a:gd name="T37" fmla="*/ 120 h 2368"/>
                  <a:gd name="T38" fmla="*/ 400 w 776"/>
                  <a:gd name="T39" fmla="*/ 131 h 2368"/>
                  <a:gd name="T40" fmla="*/ 374 w 776"/>
                  <a:gd name="T41" fmla="*/ 141 h 2368"/>
                  <a:gd name="T42" fmla="*/ 400 w 776"/>
                  <a:gd name="T43" fmla="*/ 154 h 2368"/>
                  <a:gd name="T44" fmla="*/ 374 w 776"/>
                  <a:gd name="T45" fmla="*/ 158 h 2368"/>
                  <a:gd name="T46" fmla="*/ 40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 h 2368"/>
                  <a:gd name="T2" fmla="*/ 1145 w 776"/>
                  <a:gd name="T3" fmla="*/ 1 h 2368"/>
                  <a:gd name="T4" fmla="*/ 459 w 776"/>
                  <a:gd name="T5" fmla="*/ 15 h 2368"/>
                  <a:gd name="T6" fmla="*/ 1603 w 776"/>
                  <a:gd name="T7" fmla="*/ 15 h 2368"/>
                  <a:gd name="T8" fmla="*/ 916 w 776"/>
                  <a:gd name="T9" fmla="*/ 29 h 2368"/>
                  <a:gd name="T10" fmla="*/ 1831 w 776"/>
                  <a:gd name="T11" fmla="*/ 34 h 2368"/>
                  <a:gd name="T12" fmla="*/ 1374 w 776"/>
                  <a:gd name="T13" fmla="*/ 43 h 2368"/>
                  <a:gd name="T14" fmla="*/ 2292 w 776"/>
                  <a:gd name="T15" fmla="*/ 47 h 2368"/>
                  <a:gd name="T16" fmla="*/ 1831 w 776"/>
                  <a:gd name="T17" fmla="*/ 56 h 2368"/>
                  <a:gd name="T18" fmla="*/ 2523 w 776"/>
                  <a:gd name="T19" fmla="*/ 61 h 2368"/>
                  <a:gd name="T20" fmla="*/ 2292 w 776"/>
                  <a:gd name="T21" fmla="*/ 70 h 2368"/>
                  <a:gd name="T22" fmla="*/ 2747 w 776"/>
                  <a:gd name="T23" fmla="*/ 80 h 2368"/>
                  <a:gd name="T24" fmla="*/ 2747 w 776"/>
                  <a:gd name="T25" fmla="*/ 88 h 2368"/>
                  <a:gd name="T26" fmla="*/ 3209 w 776"/>
                  <a:gd name="T27" fmla="*/ 102 h 2368"/>
                  <a:gd name="T28" fmla="*/ 2981 w 776"/>
                  <a:gd name="T29" fmla="*/ 116 h 2368"/>
                  <a:gd name="T30" fmla="*/ 3438 w 776"/>
                  <a:gd name="T31" fmla="*/ 125 h 2368"/>
                  <a:gd name="T32" fmla="*/ 3209 w 776"/>
                  <a:gd name="T33" fmla="*/ 139 h 2368"/>
                  <a:gd name="T34" fmla="*/ 3438 w 776"/>
                  <a:gd name="T35" fmla="*/ 152 h 2368"/>
                  <a:gd name="T36" fmla="*/ 3209 w 776"/>
                  <a:gd name="T37" fmla="*/ 161 h 2368"/>
                  <a:gd name="T38" fmla="*/ 3670 w 776"/>
                  <a:gd name="T39" fmla="*/ 175 h 2368"/>
                  <a:gd name="T40" fmla="*/ 3438 w 776"/>
                  <a:gd name="T41" fmla="*/ 189 h 2368"/>
                  <a:gd name="T42" fmla="*/ 3670 w 776"/>
                  <a:gd name="T43" fmla="*/ 207 h 2368"/>
                  <a:gd name="T44" fmla="*/ 3438 w 776"/>
                  <a:gd name="T45" fmla="*/ 212 h 2368"/>
                  <a:gd name="T46" fmla="*/ 3670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0 h 2368"/>
                  <a:gd name="T2" fmla="*/ 13427 w 776"/>
                  <a:gd name="T3" fmla="*/ 0 h 2368"/>
                  <a:gd name="T4" fmla="*/ 5387 w 776"/>
                  <a:gd name="T5" fmla="*/ 1 h 2368"/>
                  <a:gd name="T6" fmla="*/ 18820 w 776"/>
                  <a:gd name="T7" fmla="*/ 1 h 2368"/>
                  <a:gd name="T8" fmla="*/ 10781 w 776"/>
                  <a:gd name="T9" fmla="*/ 3 h 2368"/>
                  <a:gd name="T10" fmla="*/ 21514 w 776"/>
                  <a:gd name="T11" fmla="*/ 3 h 2368"/>
                  <a:gd name="T12" fmla="*/ 16125 w 776"/>
                  <a:gd name="T13" fmla="*/ 4 h 2368"/>
                  <a:gd name="T14" fmla="*/ 26905 w 776"/>
                  <a:gd name="T15" fmla="*/ 4 h 2368"/>
                  <a:gd name="T16" fmla="*/ 21514 w 776"/>
                  <a:gd name="T17" fmla="*/ 5 h 2368"/>
                  <a:gd name="T18" fmla="*/ 29591 w 776"/>
                  <a:gd name="T19" fmla="*/ 5 h 2368"/>
                  <a:gd name="T20" fmla="*/ 26905 w 776"/>
                  <a:gd name="T21" fmla="*/ 6 h 2368"/>
                  <a:gd name="T22" fmla="*/ 32285 w 776"/>
                  <a:gd name="T23" fmla="*/ 7 h 2368"/>
                  <a:gd name="T24" fmla="*/ 32285 w 776"/>
                  <a:gd name="T25" fmla="*/ 8 h 2368"/>
                  <a:gd name="T26" fmla="*/ 37662 w 776"/>
                  <a:gd name="T27" fmla="*/ 9 h 2368"/>
                  <a:gd name="T28" fmla="*/ 34979 w 776"/>
                  <a:gd name="T29" fmla="*/ 10 h 2368"/>
                  <a:gd name="T30" fmla="*/ 40325 w 776"/>
                  <a:gd name="T31" fmla="*/ 11 h 2368"/>
                  <a:gd name="T32" fmla="*/ 37662 w 776"/>
                  <a:gd name="T33" fmla="*/ 12 h 2368"/>
                  <a:gd name="T34" fmla="*/ 40325 w 776"/>
                  <a:gd name="T35" fmla="*/ 14 h 2368"/>
                  <a:gd name="T36" fmla="*/ 37662 w 776"/>
                  <a:gd name="T37" fmla="*/ 14 h 2368"/>
                  <a:gd name="T38" fmla="*/ 43018 w 776"/>
                  <a:gd name="T39" fmla="*/ 15 h 2368"/>
                  <a:gd name="T40" fmla="*/ 40325 w 776"/>
                  <a:gd name="T41" fmla="*/ 17 h 2368"/>
                  <a:gd name="T42" fmla="*/ 43018 w 776"/>
                  <a:gd name="T43" fmla="*/ 18 h 2368"/>
                  <a:gd name="T44" fmla="*/ 40325 w 776"/>
                  <a:gd name="T45" fmla="*/ 18 h 2368"/>
                  <a:gd name="T46" fmla="*/ 43018 w 776"/>
                  <a:gd name="T47" fmla="*/ 2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 h 2368"/>
                  <a:gd name="T2" fmla="*/ 94 w 776"/>
                  <a:gd name="T3" fmla="*/ 1 h 2368"/>
                  <a:gd name="T4" fmla="*/ 38 w 776"/>
                  <a:gd name="T5" fmla="*/ 8 h 2368"/>
                  <a:gd name="T6" fmla="*/ 132 w 776"/>
                  <a:gd name="T7" fmla="*/ 8 h 2368"/>
                  <a:gd name="T8" fmla="*/ 75 w 776"/>
                  <a:gd name="T9" fmla="*/ 15 h 2368"/>
                  <a:gd name="T10" fmla="*/ 151 w 776"/>
                  <a:gd name="T11" fmla="*/ 17 h 2368"/>
                  <a:gd name="T12" fmla="*/ 113 w 776"/>
                  <a:gd name="T13" fmla="*/ 22 h 2368"/>
                  <a:gd name="T14" fmla="*/ 189 w 776"/>
                  <a:gd name="T15" fmla="*/ 25 h 2368"/>
                  <a:gd name="T16" fmla="*/ 151 w 776"/>
                  <a:gd name="T17" fmla="*/ 29 h 2368"/>
                  <a:gd name="T18" fmla="*/ 207 w 776"/>
                  <a:gd name="T19" fmla="*/ 31 h 2368"/>
                  <a:gd name="T20" fmla="*/ 189 w 776"/>
                  <a:gd name="T21" fmla="*/ 36 h 2368"/>
                  <a:gd name="T22" fmla="*/ 226 w 776"/>
                  <a:gd name="T23" fmla="*/ 41 h 2368"/>
                  <a:gd name="T24" fmla="*/ 226 w 776"/>
                  <a:gd name="T25" fmla="*/ 46 h 2368"/>
                  <a:gd name="T26" fmla="*/ 264 w 776"/>
                  <a:gd name="T27" fmla="*/ 53 h 2368"/>
                  <a:gd name="T28" fmla="*/ 246 w 776"/>
                  <a:gd name="T29" fmla="*/ 60 h 2368"/>
                  <a:gd name="T30" fmla="*/ 282 w 776"/>
                  <a:gd name="T31" fmla="*/ 65 h 2368"/>
                  <a:gd name="T32" fmla="*/ 264 w 776"/>
                  <a:gd name="T33" fmla="*/ 72 h 2368"/>
                  <a:gd name="T34" fmla="*/ 282 w 776"/>
                  <a:gd name="T35" fmla="*/ 79 h 2368"/>
                  <a:gd name="T36" fmla="*/ 264 w 776"/>
                  <a:gd name="T37" fmla="*/ 84 h 2368"/>
                  <a:gd name="T38" fmla="*/ 302 w 776"/>
                  <a:gd name="T39" fmla="*/ 91 h 2368"/>
                  <a:gd name="T40" fmla="*/ 282 w 776"/>
                  <a:gd name="T41" fmla="*/ 97 h 2368"/>
                  <a:gd name="T42" fmla="*/ 302 w 776"/>
                  <a:gd name="T43" fmla="*/ 107 h 2368"/>
                  <a:gd name="T44" fmla="*/ 282 w 776"/>
                  <a:gd name="T45" fmla="*/ 110 h 2368"/>
                  <a:gd name="T46" fmla="*/ 302 w 776"/>
                  <a:gd name="T47" fmla="*/ 1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9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2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2 w 776"/>
                  <a:gd name="T33" fmla="*/ 3 h 2368"/>
                  <a:gd name="T34" fmla="*/ 24 w 776"/>
                  <a:gd name="T35" fmla="*/ 3 h 2368"/>
                  <a:gd name="T36" fmla="*/ 22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B3B6-F9E4-4631-A253-CE5AA0159601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DC11-CD4C-4826-9FF2-6B672D3B9918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61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9BDB-E940-4B82-BF07-B849F870415F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96B03-9E73-40A5-A001-4EC18D3DB027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1295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DBAB-6D9A-4557-B859-0C94A33F6DD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4056-2D58-49C5-8E35-A816582A005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363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63B6-86F4-4CD8-8D51-424406D68BEA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3DF3-B599-4A2F-9F21-3201B64DF06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479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9CBE-8B1A-4D1B-818B-AEB4EC4B67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0260-2565-497C-B4D2-D7B7D10C944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774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13A57-751B-4D8B-9D86-0FE5E542575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B664E-5374-4BFA-BE5F-15624E81A9F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1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63B6-86F4-4CD8-8D51-424406D68BEA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3DF3-B599-4A2F-9F21-3201B64DF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68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3718-39B5-4FA9-A789-2A445272A522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79D4-D13F-43F9-B91C-C77F0D497F2B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2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220C-8808-458A-B74F-BC20E36FE013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1BB36-2BCE-463D-8488-CD3D0FDC9604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882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F918-2FF9-4EF8-A9F3-B1BCE73E9778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6E1D9-5932-44C2-8054-CD9CF89E8090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009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B832-2099-4972-91EB-0447FBCA26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2A465-D0AB-4104-B487-7AE397E6AB9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367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B237-5966-42A6-A477-2D1AF2C984E5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CDA0-A197-4474-A8AD-9697499A7F11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42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60"/>
              <a:ext cx="4299" cy="3373"/>
              <a:chOff x="0" y="7"/>
              <a:chExt cx="5533" cy="433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7"/>
                <a:ext cx="5470" cy="4330"/>
                <a:chOff x="0" y="7"/>
                <a:chExt cx="5470" cy="433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9"/>
                  <a:ext cx="2919" cy="2153"/>
                  <a:chOff x="1265" y="817"/>
                  <a:chExt cx="2919" cy="2153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7"/>
                  <a:ext cx="5470" cy="4330"/>
                  <a:chOff x="0" y="7"/>
                  <a:chExt cx="5470" cy="433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10"/>
                    <a:ext cx="1260" cy="2313"/>
                    <a:chOff x="3470" y="1538"/>
                    <a:chExt cx="1260" cy="231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7" y="2241"/>
                      <a:ext cx="1719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3 w 2736"/>
                        <a:gd name="T3" fmla="*/ 10 h 504"/>
                        <a:gd name="T4" fmla="*/ 109 w 2736"/>
                        <a:gd name="T5" fmla="*/ 1 h 504"/>
                        <a:gd name="T6" fmla="*/ 168 w 2736"/>
                        <a:gd name="T7" fmla="*/ 1 h 504"/>
                        <a:gd name="T8" fmla="*/ 167 w 2736"/>
                        <a:gd name="T9" fmla="*/ 6 h 504"/>
                        <a:gd name="T10" fmla="*/ 109 w 2736"/>
                        <a:gd name="T11" fmla="*/ 6 h 504"/>
                        <a:gd name="T12" fmla="*/ 40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6" y="3147"/>
                      <a:ext cx="919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4 h 791"/>
                        <a:gd name="T8" fmla="*/ 34 w 1769"/>
                        <a:gd name="T9" fmla="*/ 33 h 791"/>
                        <a:gd name="T10" fmla="*/ 33 w 1769"/>
                        <a:gd name="T11" fmla="*/ 44 h 791"/>
                        <a:gd name="T12" fmla="*/ 31 w 1769"/>
                        <a:gd name="T13" fmla="*/ 35 h 791"/>
                        <a:gd name="T14" fmla="*/ 27 w 1769"/>
                        <a:gd name="T15" fmla="*/ 25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4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30 w 2736"/>
                        <a:gd name="T9" fmla="*/ 11 h 504"/>
                        <a:gd name="T10" fmla="*/ 150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3"/>
                      <a:ext cx="974" cy="54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1 h 791"/>
                        <a:gd name="T6" fmla="*/ 45 w 1769"/>
                        <a:gd name="T7" fmla="*/ 45 h 791"/>
                        <a:gd name="T8" fmla="*/ 49 w 1769"/>
                        <a:gd name="T9" fmla="*/ 65 h 791"/>
                        <a:gd name="T10" fmla="*/ 47 w 1769"/>
                        <a:gd name="T11" fmla="*/ 83 h 791"/>
                        <a:gd name="T12" fmla="*/ 44 w 1769"/>
                        <a:gd name="T13" fmla="*/ 67 h 791"/>
                        <a:gd name="T14" fmla="*/ 39 w 1769"/>
                        <a:gd name="T15" fmla="*/ 48 h 791"/>
                        <a:gd name="T16" fmla="*/ 31 w 1769"/>
                        <a:gd name="T17" fmla="*/ 31 h 791"/>
                        <a:gd name="T18" fmla="*/ 16 w 1769"/>
                        <a:gd name="T19" fmla="*/ 16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0"/>
                    <a:ext cx="2478" cy="1066"/>
                    <a:chOff x="2896" y="1828"/>
                    <a:chExt cx="2478" cy="1066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2 h 791"/>
                        <a:gd name="T4" fmla="*/ 25 w 1769"/>
                        <a:gd name="T5" fmla="*/ 10 h 791"/>
                        <a:gd name="T6" fmla="*/ 34 w 1769"/>
                        <a:gd name="T7" fmla="*/ 20 h 791"/>
                        <a:gd name="T8" fmla="*/ 37 w 1769"/>
                        <a:gd name="T9" fmla="*/ 29 h 791"/>
                        <a:gd name="T10" fmla="*/ 36 w 1769"/>
                        <a:gd name="T11" fmla="*/ 38 h 791"/>
                        <a:gd name="T12" fmla="*/ 34 w 1769"/>
                        <a:gd name="T13" fmla="*/ 30 h 791"/>
                        <a:gd name="T14" fmla="*/ 30 w 1769"/>
                        <a:gd name="T15" fmla="*/ 22 h 791"/>
                        <a:gd name="T16" fmla="*/ 24 w 1769"/>
                        <a:gd name="T17" fmla="*/ 14 h 791"/>
                        <a:gd name="T18" fmla="*/ 13 w 1769"/>
                        <a:gd name="T19" fmla="*/ 7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7 h 791"/>
                        <a:gd name="T6" fmla="*/ 28 w 1769"/>
                        <a:gd name="T7" fmla="*/ 37 h 791"/>
                        <a:gd name="T8" fmla="*/ 31 w 1769"/>
                        <a:gd name="T9" fmla="*/ 52 h 791"/>
                        <a:gd name="T10" fmla="*/ 30 w 1769"/>
                        <a:gd name="T11" fmla="*/ 68 h 791"/>
                        <a:gd name="T12" fmla="*/ 28 w 1769"/>
                        <a:gd name="T13" fmla="*/ 54 h 791"/>
                        <a:gd name="T14" fmla="*/ 24 w 1769"/>
                        <a:gd name="T15" fmla="*/ 38 h 791"/>
                        <a:gd name="T16" fmla="*/ 19 w 1769"/>
                        <a:gd name="T17" fmla="*/ 25 h 791"/>
                        <a:gd name="T18" fmla="*/ 10 w 1769"/>
                        <a:gd name="T19" fmla="*/ 13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7"/>
                    <a:ext cx="2341" cy="653"/>
                    <a:chOff x="2958" y="1415"/>
                    <a:chExt cx="2341" cy="653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5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28 w 2736"/>
                        <a:gd name="T3" fmla="*/ 10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2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4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5 h 791"/>
                        <a:gd name="T12" fmla="*/ 9 w 1769"/>
                        <a:gd name="T13" fmla="*/ 4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9"/>
                    <a:chOff x="2938" y="918"/>
                    <a:chExt cx="1879" cy="429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33"/>
                    <a:ext cx="1256" cy="2318"/>
                    <a:chOff x="637" y="1661"/>
                    <a:chExt cx="1256" cy="2318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6"/>
                      <a:ext cx="1723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4 w 2736"/>
                        <a:gd name="T3" fmla="*/ 10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1"/>
                      <a:ext cx="927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4 w 1769"/>
                        <a:gd name="T5" fmla="*/ 12 h 791"/>
                        <a:gd name="T6" fmla="*/ 34 w 1769"/>
                        <a:gd name="T7" fmla="*/ 24 h 791"/>
                        <a:gd name="T8" fmla="*/ 37 w 1769"/>
                        <a:gd name="T9" fmla="*/ 33 h 791"/>
                        <a:gd name="T10" fmla="*/ 35 w 1769"/>
                        <a:gd name="T11" fmla="*/ 44 h 791"/>
                        <a:gd name="T12" fmla="*/ 33 w 1769"/>
                        <a:gd name="T13" fmla="*/ 35 h 791"/>
                        <a:gd name="T14" fmla="*/ 29 w 1769"/>
                        <a:gd name="T15" fmla="*/ 25 h 791"/>
                        <a:gd name="T16" fmla="*/ 23 w 1769"/>
                        <a:gd name="T17" fmla="*/ 17 h 791"/>
                        <a:gd name="T18" fmla="*/ 12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3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29 w 2736"/>
                        <a:gd name="T9" fmla="*/ 11 h 504"/>
                        <a:gd name="T10" fmla="*/ 149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2 h 791"/>
                        <a:gd name="T6" fmla="*/ 45 w 1769"/>
                        <a:gd name="T7" fmla="*/ 48 h 791"/>
                        <a:gd name="T8" fmla="*/ 49 w 1769"/>
                        <a:gd name="T9" fmla="*/ 67 h 791"/>
                        <a:gd name="T10" fmla="*/ 47 w 1769"/>
                        <a:gd name="T11" fmla="*/ 87 h 791"/>
                        <a:gd name="T12" fmla="*/ 44 w 1769"/>
                        <a:gd name="T13" fmla="*/ 69 h 791"/>
                        <a:gd name="T14" fmla="*/ 39 w 1769"/>
                        <a:gd name="T15" fmla="*/ 51 h 791"/>
                        <a:gd name="T16" fmla="*/ 31 w 1769"/>
                        <a:gd name="T17" fmla="*/ 33 h 791"/>
                        <a:gd name="T18" fmla="*/ 16 w 1769"/>
                        <a:gd name="T19" fmla="*/ 17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8"/>
                    <a:ext cx="2477" cy="1065"/>
                    <a:chOff x="-52" y="2006"/>
                    <a:chExt cx="2477" cy="1065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1"/>
                      <a:ext cx="932" cy="48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3 h 791"/>
                        <a:gd name="T4" fmla="*/ 25 w 1769"/>
                        <a:gd name="T5" fmla="*/ 10 h 791"/>
                        <a:gd name="T6" fmla="*/ 34 w 1769"/>
                        <a:gd name="T7" fmla="*/ 21 h 791"/>
                        <a:gd name="T8" fmla="*/ 37 w 1769"/>
                        <a:gd name="T9" fmla="*/ 30 h 791"/>
                        <a:gd name="T10" fmla="*/ 36 w 1769"/>
                        <a:gd name="T11" fmla="*/ 39 h 791"/>
                        <a:gd name="T12" fmla="*/ 34 w 1769"/>
                        <a:gd name="T13" fmla="*/ 32 h 791"/>
                        <a:gd name="T14" fmla="*/ 30 w 1769"/>
                        <a:gd name="T15" fmla="*/ 22 h 791"/>
                        <a:gd name="T16" fmla="*/ 24 w 1769"/>
                        <a:gd name="T17" fmla="*/ 15 h 791"/>
                        <a:gd name="T18" fmla="*/ 13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2"/>
                    <a:chOff x="-74" y="1810"/>
                    <a:chExt cx="2472" cy="932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3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8 h 791"/>
                        <a:gd name="T6" fmla="*/ 28 w 1769"/>
                        <a:gd name="T7" fmla="*/ 39 h 791"/>
                        <a:gd name="T8" fmla="*/ 31 w 1769"/>
                        <a:gd name="T9" fmla="*/ 55 h 791"/>
                        <a:gd name="T10" fmla="*/ 30 w 1769"/>
                        <a:gd name="T11" fmla="*/ 72 h 791"/>
                        <a:gd name="T12" fmla="*/ 28 w 1769"/>
                        <a:gd name="T13" fmla="*/ 57 h 791"/>
                        <a:gd name="T14" fmla="*/ 24 w 1769"/>
                        <a:gd name="T15" fmla="*/ 42 h 791"/>
                        <a:gd name="T16" fmla="*/ 19 w 1769"/>
                        <a:gd name="T17" fmla="*/ 27 h 791"/>
                        <a:gd name="T18" fmla="*/ 10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8"/>
                    <a:chOff x="23" y="1590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28 w 2736"/>
                        <a:gd name="T3" fmla="*/ 9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1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3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7"/>
                    <a:chOff x="189" y="1443"/>
                    <a:chExt cx="2150" cy="347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6 h 791"/>
                        <a:gd name="T12" fmla="*/ 9 w 1769"/>
                        <a:gd name="T13" fmla="*/ 5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5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2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0"/>
                    <a:chOff x="911" y="590"/>
                    <a:chExt cx="1767" cy="740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8 w 2736"/>
                        <a:gd name="T3" fmla="*/ 1 h 504"/>
                        <a:gd name="T4" fmla="*/ 16 w 2736"/>
                        <a:gd name="T5" fmla="*/ 0 h 504"/>
                        <a:gd name="T6" fmla="*/ 25 w 2736"/>
                        <a:gd name="T7" fmla="*/ 0 h 504"/>
                        <a:gd name="T8" fmla="*/ 25 w 2736"/>
                        <a:gd name="T9" fmla="*/ 0 h 504"/>
                        <a:gd name="T10" fmla="*/ 16 w 2736"/>
                        <a:gd name="T11" fmla="*/ 0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3 w 1769"/>
                        <a:gd name="T5" fmla="*/ 1 h 791"/>
                        <a:gd name="T6" fmla="*/ 5 w 1769"/>
                        <a:gd name="T7" fmla="*/ 3 h 791"/>
                        <a:gd name="T8" fmla="*/ 5 w 1769"/>
                        <a:gd name="T9" fmla="*/ 4 h 791"/>
                        <a:gd name="T10" fmla="*/ 5 w 1769"/>
                        <a:gd name="T11" fmla="*/ 5 h 791"/>
                        <a:gd name="T12" fmla="*/ 5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68"/>
                    <a:ext cx="776" cy="1527"/>
                    <a:chOff x="1637" y="96"/>
                    <a:chExt cx="776" cy="152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6"/>
                      <a:ext cx="109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4 w 2736"/>
                        <a:gd name="T3" fmla="*/ 1 h 504"/>
                        <a:gd name="T4" fmla="*/ 7 w 2736"/>
                        <a:gd name="T5" fmla="*/ 0 h 504"/>
                        <a:gd name="T6" fmla="*/ 12 w 2736"/>
                        <a:gd name="T7" fmla="*/ 0 h 504"/>
                        <a:gd name="T8" fmla="*/ 12 w 2736"/>
                        <a:gd name="T9" fmla="*/ 0 h 504"/>
                        <a:gd name="T10" fmla="*/ 7 w 2736"/>
                        <a:gd name="T11" fmla="*/ 0 h 504"/>
                        <a:gd name="T12" fmla="*/ 3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2"/>
                      <a:ext cx="589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4 h 791"/>
                        <a:gd name="T10" fmla="*/ 2 w 1769"/>
                        <a:gd name="T11" fmla="*/ 5 h 791"/>
                        <a:gd name="T12" fmla="*/ 2 w 1769"/>
                        <a:gd name="T13" fmla="*/ 4 h 791"/>
                        <a:gd name="T14" fmla="*/ 2 w 1769"/>
                        <a:gd name="T15" fmla="*/ 3 h 791"/>
                        <a:gd name="T16" fmla="*/ 2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7" y="7"/>
                    <a:ext cx="637" cy="1534"/>
                    <a:chOff x="1933" y="35"/>
                    <a:chExt cx="637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3 w 2736"/>
                        <a:gd name="T3" fmla="*/ 1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7" y="151"/>
                      <a:ext cx="567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3 h 791"/>
                        <a:gd name="T10" fmla="*/ 2 w 1769"/>
                        <a:gd name="T11" fmla="*/ 5 h 791"/>
                        <a:gd name="T12" fmla="*/ 2 w 1769"/>
                        <a:gd name="T13" fmla="*/ 3 h 791"/>
                        <a:gd name="T14" fmla="*/ 2 w 1769"/>
                        <a:gd name="T15" fmla="*/ 3 h 791"/>
                        <a:gd name="T16" fmla="*/ 1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2"/>
                    <a:ext cx="1846" cy="570"/>
                    <a:chOff x="2822" y="670"/>
                    <a:chExt cx="1846" cy="570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5"/>
                    <a:ext cx="1783" cy="723"/>
                    <a:chOff x="2683" y="443"/>
                    <a:chExt cx="1783" cy="723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9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4" y="950"/>
                    <a:ext cx="1028" cy="143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1" y="196"/>
                    <a:ext cx="548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1 h 791"/>
                      <a:gd name="T12" fmla="*/ 2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9"/>
                    <a:ext cx="635" cy="1505"/>
                    <a:chOff x="2803" y="47"/>
                    <a:chExt cx="635" cy="1505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1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3 w 2736"/>
                        <a:gd name="T3" fmla="*/ 0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8"/>
                      <a:ext cx="570" cy="28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1 h 791"/>
                        <a:gd name="T8" fmla="*/ 2 w 1769"/>
                        <a:gd name="T9" fmla="*/ 1 h 791"/>
                        <a:gd name="T10" fmla="*/ 2 w 1769"/>
                        <a:gd name="T11" fmla="*/ 2 h 791"/>
                        <a:gd name="T12" fmla="*/ 2 w 1769"/>
                        <a:gd name="T13" fmla="*/ 1 h 791"/>
                        <a:gd name="T14" fmla="*/ 2 w 1769"/>
                        <a:gd name="T15" fmla="*/ 1 h 791"/>
                        <a:gd name="T16" fmla="*/ 1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3" cy="1459"/>
                    <a:chOff x="2937" y="157"/>
                    <a:chExt cx="1013" cy="1459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04"/>
                      <a:ext cx="1154" cy="270"/>
                    </a:xfrm>
                    <a:custGeom>
                      <a:avLst/>
                      <a:gdLst>
                        <a:gd name="T0" fmla="*/ 0 w 2736"/>
                        <a:gd name="T1" fmla="*/ 12 h 504"/>
                        <a:gd name="T2" fmla="*/ 5 w 2736"/>
                        <a:gd name="T3" fmla="*/ 4 h 504"/>
                        <a:gd name="T4" fmla="*/ 10 w 2736"/>
                        <a:gd name="T5" fmla="*/ 1 h 504"/>
                        <a:gd name="T6" fmla="*/ 15 w 2736"/>
                        <a:gd name="T7" fmla="*/ 1 h 504"/>
                        <a:gd name="T8" fmla="*/ 15 w 2736"/>
                        <a:gd name="T9" fmla="*/ 3 h 504"/>
                        <a:gd name="T10" fmla="*/ 10 w 2736"/>
                        <a:gd name="T11" fmla="*/ 3 h 504"/>
                        <a:gd name="T12" fmla="*/ 4 w 2736"/>
                        <a:gd name="T13" fmla="*/ 7 h 504"/>
                        <a:gd name="T14" fmla="*/ 0 w 2736"/>
                        <a:gd name="T15" fmla="*/ 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6"/>
                      <a:ext cx="620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2 h 791"/>
                        <a:gd name="T4" fmla="*/ 2 w 1769"/>
                        <a:gd name="T5" fmla="*/ 5 h 791"/>
                        <a:gd name="T6" fmla="*/ 3 w 1769"/>
                        <a:gd name="T7" fmla="*/ 10 h 791"/>
                        <a:gd name="T8" fmla="*/ 3 w 1769"/>
                        <a:gd name="T9" fmla="*/ 14 h 791"/>
                        <a:gd name="T10" fmla="*/ 3 w 1769"/>
                        <a:gd name="T11" fmla="*/ 18 h 791"/>
                        <a:gd name="T12" fmla="*/ 3 w 1769"/>
                        <a:gd name="T13" fmla="*/ 14 h 791"/>
                        <a:gd name="T14" fmla="*/ 2 w 1769"/>
                        <a:gd name="T15" fmla="*/ 11 h 791"/>
                        <a:gd name="T16" fmla="*/ 2 w 1769"/>
                        <a:gd name="T17" fmla="*/ 7 h 791"/>
                        <a:gd name="T18" fmla="*/ 1 w 1769"/>
                        <a:gd name="T19" fmla="*/ 3 h 791"/>
                        <a:gd name="T20" fmla="*/ 0 w 1769"/>
                        <a:gd name="T21" fmla="*/ 2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2"/>
                    <a:chOff x="2731" y="35"/>
                    <a:chExt cx="241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0 h 791"/>
                        <a:gd name="T10" fmla="*/ 1 w 1769"/>
                        <a:gd name="T11" fmla="*/ 0 h 791"/>
                        <a:gd name="T12" fmla="*/ 1 w 1769"/>
                        <a:gd name="T13" fmla="*/ 0 h 791"/>
                        <a:gd name="T14" fmla="*/ 1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21" y="1740"/>
                    <a:ext cx="1079" cy="2445"/>
                    <a:chOff x="947" y="1768"/>
                    <a:chExt cx="1079" cy="2445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7" y="2476"/>
                      <a:ext cx="1728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5 w 2736"/>
                        <a:gd name="T3" fmla="*/ 9 h 504"/>
                        <a:gd name="T4" fmla="*/ 113 w 2736"/>
                        <a:gd name="T5" fmla="*/ 1 h 504"/>
                        <a:gd name="T6" fmla="*/ 174 w 2736"/>
                        <a:gd name="T7" fmla="*/ 1 h 504"/>
                        <a:gd name="T8" fmla="*/ 172 w 2736"/>
                        <a:gd name="T9" fmla="*/ 6 h 504"/>
                        <a:gd name="T10" fmla="*/ 112 w 2736"/>
                        <a:gd name="T11" fmla="*/ 6 h 504"/>
                        <a:gd name="T12" fmla="*/ 42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1" y="3507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7" y="1896"/>
                    <a:ext cx="767" cy="2387"/>
                    <a:chOff x="1453" y="1924"/>
                    <a:chExt cx="767" cy="2387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7"/>
                      <a:ext cx="1596" cy="310"/>
                    </a:xfrm>
                    <a:custGeom>
                      <a:avLst/>
                      <a:gdLst>
                        <a:gd name="T0" fmla="*/ 0 w 2736"/>
                        <a:gd name="T1" fmla="*/ 27 h 504"/>
                        <a:gd name="T2" fmla="*/ 34 w 2736"/>
                        <a:gd name="T3" fmla="*/ 9 h 504"/>
                        <a:gd name="T4" fmla="*/ 70 w 2736"/>
                        <a:gd name="T5" fmla="*/ 1 h 504"/>
                        <a:gd name="T6" fmla="*/ 108 w 2736"/>
                        <a:gd name="T7" fmla="*/ 1 h 504"/>
                        <a:gd name="T8" fmla="*/ 107 w 2736"/>
                        <a:gd name="T9" fmla="*/ 6 h 504"/>
                        <a:gd name="T10" fmla="*/ 69 w 2736"/>
                        <a:gd name="T11" fmla="*/ 6 h 504"/>
                        <a:gd name="T12" fmla="*/ 26 w 2736"/>
                        <a:gd name="T13" fmla="*/ 16 h 504"/>
                        <a:gd name="T14" fmla="*/ 0 w 2736"/>
                        <a:gd name="T15" fmla="*/ 2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8"/>
                      <a:ext cx="858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6 w 1769"/>
                        <a:gd name="T3" fmla="*/ 4 h 791"/>
                        <a:gd name="T4" fmla="*/ 15 w 1769"/>
                        <a:gd name="T5" fmla="*/ 11 h 791"/>
                        <a:gd name="T6" fmla="*/ 21 w 1769"/>
                        <a:gd name="T7" fmla="*/ 24 h 791"/>
                        <a:gd name="T8" fmla="*/ 23 w 1769"/>
                        <a:gd name="T9" fmla="*/ 33 h 791"/>
                        <a:gd name="T10" fmla="*/ 22 w 1769"/>
                        <a:gd name="T11" fmla="*/ 43 h 791"/>
                        <a:gd name="T12" fmla="*/ 21 w 1769"/>
                        <a:gd name="T13" fmla="*/ 35 h 791"/>
                        <a:gd name="T14" fmla="*/ 18 w 1769"/>
                        <a:gd name="T15" fmla="*/ 25 h 791"/>
                        <a:gd name="T16" fmla="*/ 15 w 1769"/>
                        <a:gd name="T17" fmla="*/ 17 h 791"/>
                        <a:gd name="T18" fmla="*/ 8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41" y="1942"/>
                    <a:ext cx="472" cy="2335"/>
                    <a:chOff x="1929" y="1965"/>
                    <a:chExt cx="506" cy="2611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8" y="2672"/>
                      <a:ext cx="1715" cy="301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53 w 2736"/>
                        <a:gd name="T3" fmla="*/ 8 h 504"/>
                        <a:gd name="T4" fmla="*/ 108 w 2736"/>
                        <a:gd name="T5" fmla="*/ 1 h 504"/>
                        <a:gd name="T6" fmla="*/ 166 w 2736"/>
                        <a:gd name="T7" fmla="*/ 1 h 504"/>
                        <a:gd name="T8" fmla="*/ 165 w 2736"/>
                        <a:gd name="T9" fmla="*/ 5 h 504"/>
                        <a:gd name="T10" fmla="*/ 107 w 2736"/>
                        <a:gd name="T11" fmla="*/ 5 h 504"/>
                        <a:gd name="T12" fmla="*/ 3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4" y="3882"/>
                      <a:ext cx="917" cy="46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2 h 791"/>
                        <a:gd name="T4" fmla="*/ 22 w 1769"/>
                        <a:gd name="T5" fmla="*/ 9 h 791"/>
                        <a:gd name="T6" fmla="*/ 31 w 1769"/>
                        <a:gd name="T7" fmla="*/ 18 h 791"/>
                        <a:gd name="T8" fmla="*/ 34 w 1769"/>
                        <a:gd name="T9" fmla="*/ 26 h 791"/>
                        <a:gd name="T10" fmla="*/ 33 w 1769"/>
                        <a:gd name="T11" fmla="*/ 34 h 791"/>
                        <a:gd name="T12" fmla="*/ 31 w 1769"/>
                        <a:gd name="T13" fmla="*/ 27 h 791"/>
                        <a:gd name="T14" fmla="*/ 27 w 1769"/>
                        <a:gd name="T15" fmla="*/ 20 h 791"/>
                        <a:gd name="T16" fmla="*/ 21 w 1769"/>
                        <a:gd name="T17" fmla="*/ 13 h 791"/>
                        <a:gd name="T18" fmla="*/ 11 w 1769"/>
                        <a:gd name="T19" fmla="*/ 7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90"/>
                    <a:ext cx="1123" cy="2418"/>
                    <a:chOff x="3336" y="1718"/>
                    <a:chExt cx="1123" cy="2418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4"/>
                      <a:ext cx="1723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4 w 2736"/>
                        <a:gd name="T3" fmla="*/ 9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2"/>
                    <a:ext cx="882" cy="2432"/>
                    <a:chOff x="3180" y="1860"/>
                    <a:chExt cx="882" cy="243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5"/>
                      <a:ext cx="1650" cy="30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42 w 2736"/>
                        <a:gd name="T3" fmla="*/ 8 h 504"/>
                        <a:gd name="T4" fmla="*/ 86 w 2736"/>
                        <a:gd name="T5" fmla="*/ 1 h 504"/>
                        <a:gd name="T6" fmla="*/ 131 w 2736"/>
                        <a:gd name="T7" fmla="*/ 1 h 504"/>
                        <a:gd name="T8" fmla="*/ 131 w 2736"/>
                        <a:gd name="T9" fmla="*/ 5 h 504"/>
                        <a:gd name="T10" fmla="*/ 85 w 2736"/>
                        <a:gd name="T11" fmla="*/ 5 h 504"/>
                        <a:gd name="T12" fmla="*/ 31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7"/>
                      <a:ext cx="883" cy="46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7 w 1769"/>
                        <a:gd name="T3" fmla="*/ 2 h 791"/>
                        <a:gd name="T4" fmla="*/ 18 w 1769"/>
                        <a:gd name="T5" fmla="*/ 8 h 791"/>
                        <a:gd name="T6" fmla="*/ 25 w 1769"/>
                        <a:gd name="T7" fmla="*/ 18 h 791"/>
                        <a:gd name="T8" fmla="*/ 27 w 1769"/>
                        <a:gd name="T9" fmla="*/ 26 h 791"/>
                        <a:gd name="T10" fmla="*/ 26 w 1769"/>
                        <a:gd name="T11" fmla="*/ 34 h 791"/>
                        <a:gd name="T12" fmla="*/ 24 w 1769"/>
                        <a:gd name="T13" fmla="*/ 27 h 791"/>
                        <a:gd name="T14" fmla="*/ 21 w 1769"/>
                        <a:gd name="T15" fmla="*/ 19 h 791"/>
                        <a:gd name="T16" fmla="*/ 17 w 1769"/>
                        <a:gd name="T17" fmla="*/ 12 h 791"/>
                        <a:gd name="T18" fmla="*/ 9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3"/>
                    <a:ext cx="622" cy="2384"/>
                    <a:chOff x="3006" y="1981"/>
                    <a:chExt cx="622" cy="2384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8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35 w 2736"/>
                        <a:gd name="T3" fmla="*/ 2 h 504"/>
                        <a:gd name="T4" fmla="*/ 71 w 2736"/>
                        <a:gd name="T5" fmla="*/ 0 h 504"/>
                        <a:gd name="T6" fmla="*/ 109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6 w 1769"/>
                        <a:gd name="T3" fmla="*/ 0 h 791"/>
                        <a:gd name="T4" fmla="*/ 16 w 1769"/>
                        <a:gd name="T5" fmla="*/ 2 h 791"/>
                        <a:gd name="T6" fmla="*/ 21 w 1769"/>
                        <a:gd name="T7" fmla="*/ 6 h 791"/>
                        <a:gd name="T8" fmla="*/ 23 w 1769"/>
                        <a:gd name="T9" fmla="*/ 8 h 791"/>
                        <a:gd name="T10" fmla="*/ 22 w 1769"/>
                        <a:gd name="T11" fmla="*/ 10 h 791"/>
                        <a:gd name="T12" fmla="*/ 21 w 1769"/>
                        <a:gd name="T13" fmla="*/ 9 h 791"/>
                        <a:gd name="T14" fmla="*/ 18 w 1769"/>
                        <a:gd name="T15" fmla="*/ 6 h 791"/>
                        <a:gd name="T16" fmla="*/ 15 w 1769"/>
                        <a:gd name="T17" fmla="*/ 4 h 791"/>
                        <a:gd name="T18" fmla="*/ 8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4"/>
                    <a:ext cx="402" cy="2219"/>
                    <a:chOff x="2820" y="2102"/>
                    <a:chExt cx="402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7" cy="247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20 w 2736"/>
                        <a:gd name="T3" fmla="*/ 2 h 504"/>
                        <a:gd name="T4" fmla="*/ 42 w 2736"/>
                        <a:gd name="T5" fmla="*/ 0 h 504"/>
                        <a:gd name="T6" fmla="*/ 65 w 2736"/>
                        <a:gd name="T7" fmla="*/ 0 h 504"/>
                        <a:gd name="T8" fmla="*/ 65 w 2736"/>
                        <a:gd name="T9" fmla="*/ 1 h 504"/>
                        <a:gd name="T10" fmla="*/ 42 w 2736"/>
                        <a:gd name="T11" fmla="*/ 1 h 504"/>
                        <a:gd name="T12" fmla="*/ 1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5" y="3734"/>
                      <a:ext cx="788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0 h 791"/>
                        <a:gd name="T4" fmla="*/ 9 w 1769"/>
                        <a:gd name="T5" fmla="*/ 2 h 791"/>
                        <a:gd name="T6" fmla="*/ 13 w 1769"/>
                        <a:gd name="T7" fmla="*/ 6 h 791"/>
                        <a:gd name="T8" fmla="*/ 14 w 1769"/>
                        <a:gd name="T9" fmla="*/ 8 h 791"/>
                        <a:gd name="T10" fmla="*/ 13 w 1769"/>
                        <a:gd name="T11" fmla="*/ 10 h 791"/>
                        <a:gd name="T12" fmla="*/ 12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5" y="2105"/>
                    <a:ext cx="425" cy="2184"/>
                    <a:chOff x="2290" y="2133"/>
                    <a:chExt cx="425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6" cy="188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8 w 2736"/>
                        <a:gd name="T3" fmla="*/ 0 h 504"/>
                        <a:gd name="T4" fmla="*/ 37 w 2736"/>
                        <a:gd name="T5" fmla="*/ 0 h 504"/>
                        <a:gd name="T6" fmla="*/ 57 w 2736"/>
                        <a:gd name="T7" fmla="*/ 0 h 504"/>
                        <a:gd name="T8" fmla="*/ 57 w 2736"/>
                        <a:gd name="T9" fmla="*/ 0 h 504"/>
                        <a:gd name="T10" fmla="*/ 37 w 2736"/>
                        <a:gd name="T11" fmla="*/ 0 h 504"/>
                        <a:gd name="T12" fmla="*/ 14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2" y="3782"/>
                      <a:ext cx="773" cy="29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8 w 1769"/>
                        <a:gd name="T5" fmla="*/ 1 h 791"/>
                        <a:gd name="T6" fmla="*/ 11 w 1769"/>
                        <a:gd name="T7" fmla="*/ 1 h 791"/>
                        <a:gd name="T8" fmla="*/ 12 w 1769"/>
                        <a:gd name="T9" fmla="*/ 2 h 791"/>
                        <a:gd name="T10" fmla="*/ 12 w 1769"/>
                        <a:gd name="T11" fmla="*/ 2 h 791"/>
                        <a:gd name="T12" fmla="*/ 11 w 1769"/>
                        <a:gd name="T13" fmla="*/ 2 h 791"/>
                        <a:gd name="T14" fmla="*/ 10 w 1769"/>
                        <a:gd name="T15" fmla="*/ 1 h 791"/>
                        <a:gd name="T16" fmla="*/ 8 w 1769"/>
                        <a:gd name="T17" fmla="*/ 1 h 791"/>
                        <a:gd name="T18" fmla="*/ 4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3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79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5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0"/>
                  </a:xfrm>
                  <a:custGeom>
                    <a:avLst/>
                    <a:gdLst>
                      <a:gd name="T0" fmla="*/ 0 w 776"/>
                      <a:gd name="T1" fmla="*/ 4 h 2368"/>
                      <a:gd name="T2" fmla="*/ 6 w 776"/>
                      <a:gd name="T3" fmla="*/ 1 h 2368"/>
                      <a:gd name="T4" fmla="*/ 2 w 776"/>
                      <a:gd name="T5" fmla="*/ 11 h 2368"/>
                      <a:gd name="T6" fmla="*/ 8 w 776"/>
                      <a:gd name="T7" fmla="*/ 11 h 2368"/>
                      <a:gd name="T8" fmla="*/ 5 w 776"/>
                      <a:gd name="T9" fmla="*/ 21 h 2368"/>
                      <a:gd name="T10" fmla="*/ 9 w 776"/>
                      <a:gd name="T11" fmla="*/ 25 h 2368"/>
                      <a:gd name="T12" fmla="*/ 7 w 776"/>
                      <a:gd name="T13" fmla="*/ 31 h 2368"/>
                      <a:gd name="T14" fmla="*/ 12 w 776"/>
                      <a:gd name="T15" fmla="*/ 35 h 2368"/>
                      <a:gd name="T16" fmla="*/ 9 w 776"/>
                      <a:gd name="T17" fmla="*/ 42 h 2368"/>
                      <a:gd name="T18" fmla="*/ 13 w 776"/>
                      <a:gd name="T19" fmla="*/ 44 h 2368"/>
                      <a:gd name="T20" fmla="*/ 12 w 776"/>
                      <a:gd name="T21" fmla="*/ 51 h 2368"/>
                      <a:gd name="T22" fmla="*/ 14 w 776"/>
                      <a:gd name="T23" fmla="*/ 58 h 2368"/>
                      <a:gd name="T24" fmla="*/ 14 w 776"/>
                      <a:gd name="T25" fmla="*/ 65 h 2368"/>
                      <a:gd name="T26" fmla="*/ 17 w 776"/>
                      <a:gd name="T27" fmla="*/ 75 h 2368"/>
                      <a:gd name="T28" fmla="*/ 15 w 776"/>
                      <a:gd name="T29" fmla="*/ 85 h 2368"/>
                      <a:gd name="T30" fmla="*/ 18 w 776"/>
                      <a:gd name="T31" fmla="*/ 92 h 2368"/>
                      <a:gd name="T32" fmla="*/ 17 w 776"/>
                      <a:gd name="T33" fmla="*/ 102 h 2368"/>
                      <a:gd name="T34" fmla="*/ 18 w 776"/>
                      <a:gd name="T35" fmla="*/ 112 h 2368"/>
                      <a:gd name="T36" fmla="*/ 17 w 776"/>
                      <a:gd name="T37" fmla="*/ 119 h 2368"/>
                      <a:gd name="T38" fmla="*/ 19 w 776"/>
                      <a:gd name="T39" fmla="*/ 129 h 2368"/>
                      <a:gd name="T40" fmla="*/ 18 w 776"/>
                      <a:gd name="T41" fmla="*/ 139 h 2368"/>
                      <a:gd name="T42" fmla="*/ 19 w 776"/>
                      <a:gd name="T43" fmla="*/ 153 h 2368"/>
                      <a:gd name="T44" fmla="*/ 18 w 776"/>
                      <a:gd name="T45" fmla="*/ 156 h 2368"/>
                      <a:gd name="T46" fmla="*/ 19 w 776"/>
                      <a:gd name="T47" fmla="*/ 166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0 h 2368"/>
                    <a:gd name="T2" fmla="*/ 9 w 776"/>
                    <a:gd name="T3" fmla="*/ 0 h 2368"/>
                    <a:gd name="T4" fmla="*/ 3 w 776"/>
                    <a:gd name="T5" fmla="*/ 0 h 2368"/>
                    <a:gd name="T6" fmla="*/ 12 w 776"/>
                    <a:gd name="T7" fmla="*/ 0 h 2368"/>
                    <a:gd name="T8" fmla="*/ 7 w 776"/>
                    <a:gd name="T9" fmla="*/ 1 h 2368"/>
                    <a:gd name="T10" fmla="*/ 13 w 776"/>
                    <a:gd name="T11" fmla="*/ 1 h 2368"/>
                    <a:gd name="T12" fmla="*/ 10 w 776"/>
                    <a:gd name="T13" fmla="*/ 1 h 2368"/>
                    <a:gd name="T14" fmla="*/ 17 w 776"/>
                    <a:gd name="T15" fmla="*/ 1 h 2368"/>
                    <a:gd name="T16" fmla="*/ 13 w 776"/>
                    <a:gd name="T17" fmla="*/ 1 h 2368"/>
                    <a:gd name="T18" fmla="*/ 18 w 776"/>
                    <a:gd name="T19" fmla="*/ 1 h 2368"/>
                    <a:gd name="T20" fmla="*/ 17 w 776"/>
                    <a:gd name="T21" fmla="*/ 1 h 2368"/>
                    <a:gd name="T22" fmla="*/ 20 w 776"/>
                    <a:gd name="T23" fmla="*/ 2 h 2368"/>
                    <a:gd name="T24" fmla="*/ 20 w 776"/>
                    <a:gd name="T25" fmla="*/ 2 h 2368"/>
                    <a:gd name="T26" fmla="*/ 23 w 776"/>
                    <a:gd name="T27" fmla="*/ 2 h 2368"/>
                    <a:gd name="T28" fmla="*/ 22 w 776"/>
                    <a:gd name="T29" fmla="*/ 2 h 2368"/>
                    <a:gd name="T30" fmla="*/ 25 w 776"/>
                    <a:gd name="T31" fmla="*/ 2 h 2368"/>
                    <a:gd name="T32" fmla="*/ 23 w 776"/>
                    <a:gd name="T33" fmla="*/ 3 h 2368"/>
                    <a:gd name="T34" fmla="*/ 25 w 776"/>
                    <a:gd name="T35" fmla="*/ 3 h 2368"/>
                    <a:gd name="T36" fmla="*/ 23 w 776"/>
                    <a:gd name="T37" fmla="*/ 4 h 2368"/>
                    <a:gd name="T38" fmla="*/ 27 w 776"/>
                    <a:gd name="T39" fmla="*/ 4 h 2368"/>
                    <a:gd name="T40" fmla="*/ 25 w 776"/>
                    <a:gd name="T41" fmla="*/ 4 h 2368"/>
                    <a:gd name="T42" fmla="*/ 27 w 776"/>
                    <a:gd name="T43" fmla="*/ 4 h 2368"/>
                    <a:gd name="T44" fmla="*/ 25 w 776"/>
                    <a:gd name="T45" fmla="*/ 4 h 2368"/>
                    <a:gd name="T46" fmla="*/ 27 w 776"/>
                    <a:gd name="T47" fmla="*/ 5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50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3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3 h 2368"/>
                  <a:gd name="T34" fmla="*/ 24 w 776"/>
                  <a:gd name="T35" fmla="*/ 3 h 2368"/>
                  <a:gd name="T36" fmla="*/ 23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5 h 2368"/>
                  <a:gd name="T2" fmla="*/ 1797 w 776"/>
                  <a:gd name="T3" fmla="*/ 1 h 2368"/>
                  <a:gd name="T4" fmla="*/ 713 w 776"/>
                  <a:gd name="T5" fmla="*/ 11 h 2368"/>
                  <a:gd name="T6" fmla="*/ 2513 w 776"/>
                  <a:gd name="T7" fmla="*/ 11 h 2368"/>
                  <a:gd name="T8" fmla="*/ 1433 w 776"/>
                  <a:gd name="T9" fmla="*/ 21 h 2368"/>
                  <a:gd name="T10" fmla="*/ 2870 w 776"/>
                  <a:gd name="T11" fmla="*/ 25 h 2368"/>
                  <a:gd name="T12" fmla="*/ 2150 w 776"/>
                  <a:gd name="T13" fmla="*/ 32 h 2368"/>
                  <a:gd name="T14" fmla="*/ 3585 w 776"/>
                  <a:gd name="T15" fmla="*/ 35 h 2368"/>
                  <a:gd name="T16" fmla="*/ 2870 w 776"/>
                  <a:gd name="T17" fmla="*/ 42 h 2368"/>
                  <a:gd name="T18" fmla="*/ 3946 w 776"/>
                  <a:gd name="T19" fmla="*/ 46 h 2368"/>
                  <a:gd name="T20" fmla="*/ 3585 w 776"/>
                  <a:gd name="T21" fmla="*/ 52 h 2368"/>
                  <a:gd name="T22" fmla="*/ 4302 w 776"/>
                  <a:gd name="T23" fmla="*/ 59 h 2368"/>
                  <a:gd name="T24" fmla="*/ 4302 w 776"/>
                  <a:gd name="T25" fmla="*/ 66 h 2368"/>
                  <a:gd name="T26" fmla="*/ 5021 w 776"/>
                  <a:gd name="T27" fmla="*/ 76 h 2368"/>
                  <a:gd name="T28" fmla="*/ 4659 w 776"/>
                  <a:gd name="T29" fmla="*/ 87 h 2368"/>
                  <a:gd name="T30" fmla="*/ 5382 w 776"/>
                  <a:gd name="T31" fmla="*/ 93 h 2368"/>
                  <a:gd name="T32" fmla="*/ 5021 w 776"/>
                  <a:gd name="T33" fmla="*/ 104 h 2368"/>
                  <a:gd name="T34" fmla="*/ 5382 w 776"/>
                  <a:gd name="T35" fmla="*/ 114 h 2368"/>
                  <a:gd name="T36" fmla="*/ 5021 w 776"/>
                  <a:gd name="T37" fmla="*/ 120 h 2368"/>
                  <a:gd name="T38" fmla="*/ 5740 w 776"/>
                  <a:gd name="T39" fmla="*/ 131 h 2368"/>
                  <a:gd name="T40" fmla="*/ 5382 w 776"/>
                  <a:gd name="T41" fmla="*/ 141 h 2368"/>
                  <a:gd name="T42" fmla="*/ 5740 w 776"/>
                  <a:gd name="T43" fmla="*/ 154 h 2368"/>
                  <a:gd name="T44" fmla="*/ 5382 w 776"/>
                  <a:gd name="T45" fmla="*/ 158 h 2368"/>
                  <a:gd name="T46" fmla="*/ 574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5 h 2368"/>
                  <a:gd name="T2" fmla="*/ 125 w 776"/>
                  <a:gd name="T3" fmla="*/ 1 h 2368"/>
                  <a:gd name="T4" fmla="*/ 50 w 776"/>
                  <a:gd name="T5" fmla="*/ 11 h 2368"/>
                  <a:gd name="T6" fmla="*/ 175 w 776"/>
                  <a:gd name="T7" fmla="*/ 11 h 2368"/>
                  <a:gd name="T8" fmla="*/ 100 w 776"/>
                  <a:gd name="T9" fmla="*/ 21 h 2368"/>
                  <a:gd name="T10" fmla="*/ 199 w 776"/>
                  <a:gd name="T11" fmla="*/ 25 h 2368"/>
                  <a:gd name="T12" fmla="*/ 150 w 776"/>
                  <a:gd name="T13" fmla="*/ 32 h 2368"/>
                  <a:gd name="T14" fmla="*/ 250 w 776"/>
                  <a:gd name="T15" fmla="*/ 35 h 2368"/>
                  <a:gd name="T16" fmla="*/ 199 w 776"/>
                  <a:gd name="T17" fmla="*/ 42 h 2368"/>
                  <a:gd name="T18" fmla="*/ 275 w 776"/>
                  <a:gd name="T19" fmla="*/ 46 h 2368"/>
                  <a:gd name="T20" fmla="*/ 250 w 776"/>
                  <a:gd name="T21" fmla="*/ 52 h 2368"/>
                  <a:gd name="T22" fmla="*/ 300 w 776"/>
                  <a:gd name="T23" fmla="*/ 59 h 2368"/>
                  <a:gd name="T24" fmla="*/ 300 w 776"/>
                  <a:gd name="T25" fmla="*/ 66 h 2368"/>
                  <a:gd name="T26" fmla="*/ 350 w 776"/>
                  <a:gd name="T27" fmla="*/ 76 h 2368"/>
                  <a:gd name="T28" fmla="*/ 325 w 776"/>
                  <a:gd name="T29" fmla="*/ 87 h 2368"/>
                  <a:gd name="T30" fmla="*/ 374 w 776"/>
                  <a:gd name="T31" fmla="*/ 93 h 2368"/>
                  <a:gd name="T32" fmla="*/ 350 w 776"/>
                  <a:gd name="T33" fmla="*/ 104 h 2368"/>
                  <a:gd name="T34" fmla="*/ 374 w 776"/>
                  <a:gd name="T35" fmla="*/ 114 h 2368"/>
                  <a:gd name="T36" fmla="*/ 350 w 776"/>
                  <a:gd name="T37" fmla="*/ 120 h 2368"/>
                  <a:gd name="T38" fmla="*/ 400 w 776"/>
                  <a:gd name="T39" fmla="*/ 131 h 2368"/>
                  <a:gd name="T40" fmla="*/ 374 w 776"/>
                  <a:gd name="T41" fmla="*/ 141 h 2368"/>
                  <a:gd name="T42" fmla="*/ 400 w 776"/>
                  <a:gd name="T43" fmla="*/ 154 h 2368"/>
                  <a:gd name="T44" fmla="*/ 374 w 776"/>
                  <a:gd name="T45" fmla="*/ 158 h 2368"/>
                  <a:gd name="T46" fmla="*/ 40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 h 2368"/>
                  <a:gd name="T2" fmla="*/ 1145 w 776"/>
                  <a:gd name="T3" fmla="*/ 1 h 2368"/>
                  <a:gd name="T4" fmla="*/ 459 w 776"/>
                  <a:gd name="T5" fmla="*/ 15 h 2368"/>
                  <a:gd name="T6" fmla="*/ 1603 w 776"/>
                  <a:gd name="T7" fmla="*/ 15 h 2368"/>
                  <a:gd name="T8" fmla="*/ 916 w 776"/>
                  <a:gd name="T9" fmla="*/ 29 h 2368"/>
                  <a:gd name="T10" fmla="*/ 1831 w 776"/>
                  <a:gd name="T11" fmla="*/ 34 h 2368"/>
                  <a:gd name="T12" fmla="*/ 1374 w 776"/>
                  <a:gd name="T13" fmla="*/ 43 h 2368"/>
                  <a:gd name="T14" fmla="*/ 2292 w 776"/>
                  <a:gd name="T15" fmla="*/ 47 h 2368"/>
                  <a:gd name="T16" fmla="*/ 1831 w 776"/>
                  <a:gd name="T17" fmla="*/ 56 h 2368"/>
                  <a:gd name="T18" fmla="*/ 2523 w 776"/>
                  <a:gd name="T19" fmla="*/ 61 h 2368"/>
                  <a:gd name="T20" fmla="*/ 2292 w 776"/>
                  <a:gd name="T21" fmla="*/ 70 h 2368"/>
                  <a:gd name="T22" fmla="*/ 2747 w 776"/>
                  <a:gd name="T23" fmla="*/ 80 h 2368"/>
                  <a:gd name="T24" fmla="*/ 2747 w 776"/>
                  <a:gd name="T25" fmla="*/ 88 h 2368"/>
                  <a:gd name="T26" fmla="*/ 3209 w 776"/>
                  <a:gd name="T27" fmla="*/ 102 h 2368"/>
                  <a:gd name="T28" fmla="*/ 2981 w 776"/>
                  <a:gd name="T29" fmla="*/ 116 h 2368"/>
                  <a:gd name="T30" fmla="*/ 3438 w 776"/>
                  <a:gd name="T31" fmla="*/ 125 h 2368"/>
                  <a:gd name="T32" fmla="*/ 3209 w 776"/>
                  <a:gd name="T33" fmla="*/ 139 h 2368"/>
                  <a:gd name="T34" fmla="*/ 3438 w 776"/>
                  <a:gd name="T35" fmla="*/ 152 h 2368"/>
                  <a:gd name="T36" fmla="*/ 3209 w 776"/>
                  <a:gd name="T37" fmla="*/ 161 h 2368"/>
                  <a:gd name="T38" fmla="*/ 3670 w 776"/>
                  <a:gd name="T39" fmla="*/ 175 h 2368"/>
                  <a:gd name="T40" fmla="*/ 3438 w 776"/>
                  <a:gd name="T41" fmla="*/ 189 h 2368"/>
                  <a:gd name="T42" fmla="*/ 3670 w 776"/>
                  <a:gd name="T43" fmla="*/ 207 h 2368"/>
                  <a:gd name="T44" fmla="*/ 3438 w 776"/>
                  <a:gd name="T45" fmla="*/ 212 h 2368"/>
                  <a:gd name="T46" fmla="*/ 3670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0 h 2368"/>
                  <a:gd name="T2" fmla="*/ 13427 w 776"/>
                  <a:gd name="T3" fmla="*/ 0 h 2368"/>
                  <a:gd name="T4" fmla="*/ 5387 w 776"/>
                  <a:gd name="T5" fmla="*/ 1 h 2368"/>
                  <a:gd name="T6" fmla="*/ 18820 w 776"/>
                  <a:gd name="T7" fmla="*/ 1 h 2368"/>
                  <a:gd name="T8" fmla="*/ 10781 w 776"/>
                  <a:gd name="T9" fmla="*/ 3 h 2368"/>
                  <a:gd name="T10" fmla="*/ 21514 w 776"/>
                  <a:gd name="T11" fmla="*/ 3 h 2368"/>
                  <a:gd name="T12" fmla="*/ 16125 w 776"/>
                  <a:gd name="T13" fmla="*/ 4 h 2368"/>
                  <a:gd name="T14" fmla="*/ 26905 w 776"/>
                  <a:gd name="T15" fmla="*/ 4 h 2368"/>
                  <a:gd name="T16" fmla="*/ 21514 w 776"/>
                  <a:gd name="T17" fmla="*/ 5 h 2368"/>
                  <a:gd name="T18" fmla="*/ 29591 w 776"/>
                  <a:gd name="T19" fmla="*/ 5 h 2368"/>
                  <a:gd name="T20" fmla="*/ 26905 w 776"/>
                  <a:gd name="T21" fmla="*/ 6 h 2368"/>
                  <a:gd name="T22" fmla="*/ 32285 w 776"/>
                  <a:gd name="T23" fmla="*/ 7 h 2368"/>
                  <a:gd name="T24" fmla="*/ 32285 w 776"/>
                  <a:gd name="T25" fmla="*/ 8 h 2368"/>
                  <a:gd name="T26" fmla="*/ 37662 w 776"/>
                  <a:gd name="T27" fmla="*/ 9 h 2368"/>
                  <a:gd name="T28" fmla="*/ 34979 w 776"/>
                  <a:gd name="T29" fmla="*/ 10 h 2368"/>
                  <a:gd name="T30" fmla="*/ 40325 w 776"/>
                  <a:gd name="T31" fmla="*/ 11 h 2368"/>
                  <a:gd name="T32" fmla="*/ 37662 w 776"/>
                  <a:gd name="T33" fmla="*/ 12 h 2368"/>
                  <a:gd name="T34" fmla="*/ 40325 w 776"/>
                  <a:gd name="T35" fmla="*/ 14 h 2368"/>
                  <a:gd name="T36" fmla="*/ 37662 w 776"/>
                  <a:gd name="T37" fmla="*/ 14 h 2368"/>
                  <a:gd name="T38" fmla="*/ 43018 w 776"/>
                  <a:gd name="T39" fmla="*/ 15 h 2368"/>
                  <a:gd name="T40" fmla="*/ 40325 w 776"/>
                  <a:gd name="T41" fmla="*/ 17 h 2368"/>
                  <a:gd name="T42" fmla="*/ 43018 w 776"/>
                  <a:gd name="T43" fmla="*/ 18 h 2368"/>
                  <a:gd name="T44" fmla="*/ 40325 w 776"/>
                  <a:gd name="T45" fmla="*/ 18 h 2368"/>
                  <a:gd name="T46" fmla="*/ 43018 w 776"/>
                  <a:gd name="T47" fmla="*/ 2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 h 2368"/>
                  <a:gd name="T2" fmla="*/ 94 w 776"/>
                  <a:gd name="T3" fmla="*/ 1 h 2368"/>
                  <a:gd name="T4" fmla="*/ 38 w 776"/>
                  <a:gd name="T5" fmla="*/ 8 h 2368"/>
                  <a:gd name="T6" fmla="*/ 132 w 776"/>
                  <a:gd name="T7" fmla="*/ 8 h 2368"/>
                  <a:gd name="T8" fmla="*/ 75 w 776"/>
                  <a:gd name="T9" fmla="*/ 15 h 2368"/>
                  <a:gd name="T10" fmla="*/ 151 w 776"/>
                  <a:gd name="T11" fmla="*/ 17 h 2368"/>
                  <a:gd name="T12" fmla="*/ 113 w 776"/>
                  <a:gd name="T13" fmla="*/ 22 h 2368"/>
                  <a:gd name="T14" fmla="*/ 189 w 776"/>
                  <a:gd name="T15" fmla="*/ 25 h 2368"/>
                  <a:gd name="T16" fmla="*/ 151 w 776"/>
                  <a:gd name="T17" fmla="*/ 29 h 2368"/>
                  <a:gd name="T18" fmla="*/ 207 w 776"/>
                  <a:gd name="T19" fmla="*/ 31 h 2368"/>
                  <a:gd name="T20" fmla="*/ 189 w 776"/>
                  <a:gd name="T21" fmla="*/ 36 h 2368"/>
                  <a:gd name="T22" fmla="*/ 226 w 776"/>
                  <a:gd name="T23" fmla="*/ 41 h 2368"/>
                  <a:gd name="T24" fmla="*/ 226 w 776"/>
                  <a:gd name="T25" fmla="*/ 46 h 2368"/>
                  <a:gd name="T26" fmla="*/ 264 w 776"/>
                  <a:gd name="T27" fmla="*/ 53 h 2368"/>
                  <a:gd name="T28" fmla="*/ 246 w 776"/>
                  <a:gd name="T29" fmla="*/ 60 h 2368"/>
                  <a:gd name="T30" fmla="*/ 282 w 776"/>
                  <a:gd name="T31" fmla="*/ 65 h 2368"/>
                  <a:gd name="T32" fmla="*/ 264 w 776"/>
                  <a:gd name="T33" fmla="*/ 72 h 2368"/>
                  <a:gd name="T34" fmla="*/ 282 w 776"/>
                  <a:gd name="T35" fmla="*/ 79 h 2368"/>
                  <a:gd name="T36" fmla="*/ 264 w 776"/>
                  <a:gd name="T37" fmla="*/ 84 h 2368"/>
                  <a:gd name="T38" fmla="*/ 302 w 776"/>
                  <a:gd name="T39" fmla="*/ 91 h 2368"/>
                  <a:gd name="T40" fmla="*/ 282 w 776"/>
                  <a:gd name="T41" fmla="*/ 97 h 2368"/>
                  <a:gd name="T42" fmla="*/ 302 w 776"/>
                  <a:gd name="T43" fmla="*/ 107 h 2368"/>
                  <a:gd name="T44" fmla="*/ 282 w 776"/>
                  <a:gd name="T45" fmla="*/ 110 h 2368"/>
                  <a:gd name="T46" fmla="*/ 302 w 776"/>
                  <a:gd name="T47" fmla="*/ 1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9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2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2 w 776"/>
                  <a:gd name="T33" fmla="*/ 3 h 2368"/>
                  <a:gd name="T34" fmla="*/ 24 w 776"/>
                  <a:gd name="T35" fmla="*/ 3 h 2368"/>
                  <a:gd name="T36" fmla="*/ 22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B3B6-F9E4-4631-A253-CE5AA0159601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DC11-CD4C-4826-9FF2-6B672D3B9918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119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9BDB-E940-4B82-BF07-B849F870415F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96B03-9E73-40A5-A001-4EC18D3DB027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76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DBAB-6D9A-4557-B859-0C94A33F6DD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4056-2D58-49C5-8E35-A816582A005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082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63B6-86F4-4CD8-8D51-424406D68BEA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3DF3-B599-4A2F-9F21-3201B64DF06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165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9CBE-8B1A-4D1B-818B-AEB4EC4B67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0260-2565-497C-B4D2-D7B7D10C944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6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9CBE-8B1A-4D1B-818B-AEB4EC4B67CD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0260-2565-497C-B4D2-D7B7D10C9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914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13A57-751B-4D8B-9D86-0FE5E542575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B664E-5374-4BFA-BE5F-15624E81A9F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244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3718-39B5-4FA9-A789-2A445272A522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79D4-D13F-43F9-B91C-C77F0D497F2B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644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220C-8808-458A-B74F-BC20E36FE013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1BB36-2BCE-463D-8488-CD3D0FDC9604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55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F918-2FF9-4EF8-A9F3-B1BCE73E9778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6E1D9-5932-44C2-8054-CD9CF89E8090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768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B832-2099-4972-91EB-0447FBCA26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2A465-D0AB-4104-B487-7AE397E6AB9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397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B237-5966-42A6-A477-2D1AF2C984E5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CDA0-A197-4474-A8AD-9697499A7F11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862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60"/>
              <a:ext cx="4299" cy="3373"/>
              <a:chOff x="0" y="7"/>
              <a:chExt cx="5533" cy="433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7"/>
                <a:ext cx="5470" cy="4330"/>
                <a:chOff x="0" y="7"/>
                <a:chExt cx="5470" cy="433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9"/>
                  <a:ext cx="2919" cy="2153"/>
                  <a:chOff x="1265" y="817"/>
                  <a:chExt cx="2919" cy="2153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endParaRPr lang="en-US" altLang="en-US" smtClean="0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7"/>
                  <a:ext cx="5470" cy="4330"/>
                  <a:chOff x="0" y="7"/>
                  <a:chExt cx="5470" cy="433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10"/>
                    <a:ext cx="1260" cy="2313"/>
                    <a:chOff x="3470" y="1538"/>
                    <a:chExt cx="1260" cy="231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7" y="2241"/>
                      <a:ext cx="1719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3 w 2736"/>
                        <a:gd name="T3" fmla="*/ 10 h 504"/>
                        <a:gd name="T4" fmla="*/ 109 w 2736"/>
                        <a:gd name="T5" fmla="*/ 1 h 504"/>
                        <a:gd name="T6" fmla="*/ 168 w 2736"/>
                        <a:gd name="T7" fmla="*/ 1 h 504"/>
                        <a:gd name="T8" fmla="*/ 167 w 2736"/>
                        <a:gd name="T9" fmla="*/ 6 h 504"/>
                        <a:gd name="T10" fmla="*/ 109 w 2736"/>
                        <a:gd name="T11" fmla="*/ 6 h 504"/>
                        <a:gd name="T12" fmla="*/ 40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6" y="3147"/>
                      <a:ext cx="919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4 h 791"/>
                        <a:gd name="T8" fmla="*/ 34 w 1769"/>
                        <a:gd name="T9" fmla="*/ 33 h 791"/>
                        <a:gd name="T10" fmla="*/ 33 w 1769"/>
                        <a:gd name="T11" fmla="*/ 44 h 791"/>
                        <a:gd name="T12" fmla="*/ 31 w 1769"/>
                        <a:gd name="T13" fmla="*/ 35 h 791"/>
                        <a:gd name="T14" fmla="*/ 27 w 1769"/>
                        <a:gd name="T15" fmla="*/ 25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4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30 w 2736"/>
                        <a:gd name="T9" fmla="*/ 11 h 504"/>
                        <a:gd name="T10" fmla="*/ 150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3"/>
                      <a:ext cx="974" cy="54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1 h 791"/>
                        <a:gd name="T6" fmla="*/ 45 w 1769"/>
                        <a:gd name="T7" fmla="*/ 45 h 791"/>
                        <a:gd name="T8" fmla="*/ 49 w 1769"/>
                        <a:gd name="T9" fmla="*/ 65 h 791"/>
                        <a:gd name="T10" fmla="*/ 47 w 1769"/>
                        <a:gd name="T11" fmla="*/ 83 h 791"/>
                        <a:gd name="T12" fmla="*/ 44 w 1769"/>
                        <a:gd name="T13" fmla="*/ 67 h 791"/>
                        <a:gd name="T14" fmla="*/ 39 w 1769"/>
                        <a:gd name="T15" fmla="*/ 48 h 791"/>
                        <a:gd name="T16" fmla="*/ 31 w 1769"/>
                        <a:gd name="T17" fmla="*/ 31 h 791"/>
                        <a:gd name="T18" fmla="*/ 16 w 1769"/>
                        <a:gd name="T19" fmla="*/ 16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0"/>
                    <a:ext cx="2478" cy="1066"/>
                    <a:chOff x="2896" y="1828"/>
                    <a:chExt cx="2478" cy="1066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2 h 791"/>
                        <a:gd name="T4" fmla="*/ 25 w 1769"/>
                        <a:gd name="T5" fmla="*/ 10 h 791"/>
                        <a:gd name="T6" fmla="*/ 34 w 1769"/>
                        <a:gd name="T7" fmla="*/ 20 h 791"/>
                        <a:gd name="T8" fmla="*/ 37 w 1769"/>
                        <a:gd name="T9" fmla="*/ 29 h 791"/>
                        <a:gd name="T10" fmla="*/ 36 w 1769"/>
                        <a:gd name="T11" fmla="*/ 38 h 791"/>
                        <a:gd name="T12" fmla="*/ 34 w 1769"/>
                        <a:gd name="T13" fmla="*/ 30 h 791"/>
                        <a:gd name="T14" fmla="*/ 30 w 1769"/>
                        <a:gd name="T15" fmla="*/ 22 h 791"/>
                        <a:gd name="T16" fmla="*/ 24 w 1769"/>
                        <a:gd name="T17" fmla="*/ 14 h 791"/>
                        <a:gd name="T18" fmla="*/ 13 w 1769"/>
                        <a:gd name="T19" fmla="*/ 7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7 h 791"/>
                        <a:gd name="T6" fmla="*/ 28 w 1769"/>
                        <a:gd name="T7" fmla="*/ 37 h 791"/>
                        <a:gd name="T8" fmla="*/ 31 w 1769"/>
                        <a:gd name="T9" fmla="*/ 52 h 791"/>
                        <a:gd name="T10" fmla="*/ 30 w 1769"/>
                        <a:gd name="T11" fmla="*/ 68 h 791"/>
                        <a:gd name="T12" fmla="*/ 28 w 1769"/>
                        <a:gd name="T13" fmla="*/ 54 h 791"/>
                        <a:gd name="T14" fmla="*/ 24 w 1769"/>
                        <a:gd name="T15" fmla="*/ 38 h 791"/>
                        <a:gd name="T16" fmla="*/ 19 w 1769"/>
                        <a:gd name="T17" fmla="*/ 25 h 791"/>
                        <a:gd name="T18" fmla="*/ 10 w 1769"/>
                        <a:gd name="T19" fmla="*/ 13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7"/>
                    <a:ext cx="2341" cy="653"/>
                    <a:chOff x="2958" y="1415"/>
                    <a:chExt cx="2341" cy="653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5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28 w 2736"/>
                        <a:gd name="T3" fmla="*/ 10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2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4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5 h 791"/>
                        <a:gd name="T12" fmla="*/ 9 w 1769"/>
                        <a:gd name="T13" fmla="*/ 4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9"/>
                    <a:chOff x="2938" y="918"/>
                    <a:chExt cx="1879" cy="429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33"/>
                    <a:ext cx="1256" cy="2318"/>
                    <a:chOff x="637" y="1661"/>
                    <a:chExt cx="1256" cy="2318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6"/>
                      <a:ext cx="1723" cy="313"/>
                    </a:xfrm>
                    <a:custGeom>
                      <a:avLst/>
                      <a:gdLst>
                        <a:gd name="T0" fmla="*/ 0 w 2736"/>
                        <a:gd name="T1" fmla="*/ 29 h 504"/>
                        <a:gd name="T2" fmla="*/ 54 w 2736"/>
                        <a:gd name="T3" fmla="*/ 10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7 h 504"/>
                        <a:gd name="T14" fmla="*/ 0 w 2736"/>
                        <a:gd name="T15" fmla="*/ 2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1"/>
                      <a:ext cx="927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4 w 1769"/>
                        <a:gd name="T5" fmla="*/ 12 h 791"/>
                        <a:gd name="T6" fmla="*/ 34 w 1769"/>
                        <a:gd name="T7" fmla="*/ 24 h 791"/>
                        <a:gd name="T8" fmla="*/ 37 w 1769"/>
                        <a:gd name="T9" fmla="*/ 33 h 791"/>
                        <a:gd name="T10" fmla="*/ 35 w 1769"/>
                        <a:gd name="T11" fmla="*/ 44 h 791"/>
                        <a:gd name="T12" fmla="*/ 33 w 1769"/>
                        <a:gd name="T13" fmla="*/ 35 h 791"/>
                        <a:gd name="T14" fmla="*/ 29 w 1769"/>
                        <a:gd name="T15" fmla="*/ 25 h 791"/>
                        <a:gd name="T16" fmla="*/ 23 w 1769"/>
                        <a:gd name="T17" fmla="*/ 17 h 791"/>
                        <a:gd name="T18" fmla="*/ 12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7"/>
                    </a:xfrm>
                    <a:custGeom>
                      <a:avLst/>
                      <a:gdLst>
                        <a:gd name="T0" fmla="*/ 0 w 2736"/>
                        <a:gd name="T1" fmla="*/ 54 h 504"/>
                        <a:gd name="T2" fmla="*/ 73 w 2736"/>
                        <a:gd name="T3" fmla="*/ 18 h 504"/>
                        <a:gd name="T4" fmla="*/ 150 w 2736"/>
                        <a:gd name="T5" fmla="*/ 3 h 504"/>
                        <a:gd name="T6" fmla="*/ 231 w 2736"/>
                        <a:gd name="T7" fmla="*/ 3 h 504"/>
                        <a:gd name="T8" fmla="*/ 229 w 2736"/>
                        <a:gd name="T9" fmla="*/ 11 h 504"/>
                        <a:gd name="T10" fmla="*/ 149 w 2736"/>
                        <a:gd name="T11" fmla="*/ 11 h 504"/>
                        <a:gd name="T12" fmla="*/ 55 w 2736"/>
                        <a:gd name="T13" fmla="*/ 31 h 504"/>
                        <a:gd name="T14" fmla="*/ 0 w 2736"/>
                        <a:gd name="T15" fmla="*/ 5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 w 1769"/>
                        <a:gd name="T3" fmla="*/ 6 h 791"/>
                        <a:gd name="T4" fmla="*/ 32 w 1769"/>
                        <a:gd name="T5" fmla="*/ 22 h 791"/>
                        <a:gd name="T6" fmla="*/ 45 w 1769"/>
                        <a:gd name="T7" fmla="*/ 48 h 791"/>
                        <a:gd name="T8" fmla="*/ 49 w 1769"/>
                        <a:gd name="T9" fmla="*/ 67 h 791"/>
                        <a:gd name="T10" fmla="*/ 47 w 1769"/>
                        <a:gd name="T11" fmla="*/ 87 h 791"/>
                        <a:gd name="T12" fmla="*/ 44 w 1769"/>
                        <a:gd name="T13" fmla="*/ 69 h 791"/>
                        <a:gd name="T14" fmla="*/ 39 w 1769"/>
                        <a:gd name="T15" fmla="*/ 51 h 791"/>
                        <a:gd name="T16" fmla="*/ 31 w 1769"/>
                        <a:gd name="T17" fmla="*/ 33 h 791"/>
                        <a:gd name="T18" fmla="*/ 16 w 1769"/>
                        <a:gd name="T19" fmla="*/ 17 h 791"/>
                        <a:gd name="T20" fmla="*/ 0 w 1769"/>
                        <a:gd name="T21" fmla="*/ 8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8"/>
                    <a:ext cx="2477" cy="1065"/>
                    <a:chOff x="-52" y="2006"/>
                    <a:chExt cx="2477" cy="1065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56 w 2736"/>
                        <a:gd name="T3" fmla="*/ 8 h 504"/>
                        <a:gd name="T4" fmla="*/ 116 w 2736"/>
                        <a:gd name="T5" fmla="*/ 1 h 504"/>
                        <a:gd name="T6" fmla="*/ 179 w 2736"/>
                        <a:gd name="T7" fmla="*/ 1 h 504"/>
                        <a:gd name="T8" fmla="*/ 178 w 2736"/>
                        <a:gd name="T9" fmla="*/ 5 h 504"/>
                        <a:gd name="T10" fmla="*/ 115 w 2736"/>
                        <a:gd name="T11" fmla="*/ 5 h 504"/>
                        <a:gd name="T12" fmla="*/ 43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1"/>
                      <a:ext cx="932" cy="48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3 h 791"/>
                        <a:gd name="T4" fmla="*/ 25 w 1769"/>
                        <a:gd name="T5" fmla="*/ 10 h 791"/>
                        <a:gd name="T6" fmla="*/ 34 w 1769"/>
                        <a:gd name="T7" fmla="*/ 21 h 791"/>
                        <a:gd name="T8" fmla="*/ 37 w 1769"/>
                        <a:gd name="T9" fmla="*/ 30 h 791"/>
                        <a:gd name="T10" fmla="*/ 36 w 1769"/>
                        <a:gd name="T11" fmla="*/ 39 h 791"/>
                        <a:gd name="T12" fmla="*/ 34 w 1769"/>
                        <a:gd name="T13" fmla="*/ 32 h 791"/>
                        <a:gd name="T14" fmla="*/ 30 w 1769"/>
                        <a:gd name="T15" fmla="*/ 22 h 791"/>
                        <a:gd name="T16" fmla="*/ 24 w 1769"/>
                        <a:gd name="T17" fmla="*/ 15 h 791"/>
                        <a:gd name="T18" fmla="*/ 13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2"/>
                    <a:chOff x="-74" y="1810"/>
                    <a:chExt cx="2472" cy="932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43 h 504"/>
                        <a:gd name="T2" fmla="*/ 46 w 2736"/>
                        <a:gd name="T3" fmla="*/ 15 h 504"/>
                        <a:gd name="T4" fmla="*/ 94 w 2736"/>
                        <a:gd name="T5" fmla="*/ 2 h 504"/>
                        <a:gd name="T6" fmla="*/ 145 w 2736"/>
                        <a:gd name="T7" fmla="*/ 2 h 504"/>
                        <a:gd name="T8" fmla="*/ 144 w 2736"/>
                        <a:gd name="T9" fmla="*/ 9 h 504"/>
                        <a:gd name="T10" fmla="*/ 94 w 2736"/>
                        <a:gd name="T11" fmla="*/ 9 h 504"/>
                        <a:gd name="T12" fmla="*/ 35 w 2736"/>
                        <a:gd name="T13" fmla="*/ 25 h 504"/>
                        <a:gd name="T14" fmla="*/ 0 w 2736"/>
                        <a:gd name="T15" fmla="*/ 4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3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5 h 791"/>
                        <a:gd name="T4" fmla="*/ 20 w 1769"/>
                        <a:gd name="T5" fmla="*/ 18 h 791"/>
                        <a:gd name="T6" fmla="*/ 28 w 1769"/>
                        <a:gd name="T7" fmla="*/ 39 h 791"/>
                        <a:gd name="T8" fmla="*/ 31 w 1769"/>
                        <a:gd name="T9" fmla="*/ 55 h 791"/>
                        <a:gd name="T10" fmla="*/ 30 w 1769"/>
                        <a:gd name="T11" fmla="*/ 72 h 791"/>
                        <a:gd name="T12" fmla="*/ 28 w 1769"/>
                        <a:gd name="T13" fmla="*/ 57 h 791"/>
                        <a:gd name="T14" fmla="*/ 24 w 1769"/>
                        <a:gd name="T15" fmla="*/ 42 h 791"/>
                        <a:gd name="T16" fmla="*/ 19 w 1769"/>
                        <a:gd name="T17" fmla="*/ 27 h 791"/>
                        <a:gd name="T18" fmla="*/ 10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8"/>
                    <a:chOff x="23" y="1590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28 w 2736"/>
                        <a:gd name="T3" fmla="*/ 9 h 504"/>
                        <a:gd name="T4" fmla="*/ 58 w 2736"/>
                        <a:gd name="T5" fmla="*/ 1 h 504"/>
                        <a:gd name="T6" fmla="*/ 89 w 2736"/>
                        <a:gd name="T7" fmla="*/ 1 h 504"/>
                        <a:gd name="T8" fmla="*/ 88 w 2736"/>
                        <a:gd name="T9" fmla="*/ 6 h 504"/>
                        <a:gd name="T10" fmla="*/ 57 w 2736"/>
                        <a:gd name="T11" fmla="*/ 6 h 504"/>
                        <a:gd name="T12" fmla="*/ 21 w 2736"/>
                        <a:gd name="T13" fmla="*/ 17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5 w 1769"/>
                        <a:gd name="T3" fmla="*/ 4 h 791"/>
                        <a:gd name="T4" fmla="*/ 12 w 1769"/>
                        <a:gd name="T5" fmla="*/ 11 h 791"/>
                        <a:gd name="T6" fmla="*/ 17 w 1769"/>
                        <a:gd name="T7" fmla="*/ 24 h 791"/>
                        <a:gd name="T8" fmla="*/ 19 w 1769"/>
                        <a:gd name="T9" fmla="*/ 33 h 791"/>
                        <a:gd name="T10" fmla="*/ 18 w 1769"/>
                        <a:gd name="T11" fmla="*/ 43 h 791"/>
                        <a:gd name="T12" fmla="*/ 17 w 1769"/>
                        <a:gd name="T13" fmla="*/ 35 h 791"/>
                        <a:gd name="T14" fmla="*/ 15 w 1769"/>
                        <a:gd name="T15" fmla="*/ 25 h 791"/>
                        <a:gd name="T16" fmla="*/ 12 w 1769"/>
                        <a:gd name="T17" fmla="*/ 17 h 791"/>
                        <a:gd name="T18" fmla="*/ 6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7"/>
                    <a:chOff x="189" y="1443"/>
                    <a:chExt cx="2150" cy="347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16 w 2736"/>
                        <a:gd name="T3" fmla="*/ 1 h 504"/>
                        <a:gd name="T4" fmla="*/ 32 w 2736"/>
                        <a:gd name="T5" fmla="*/ 0 h 504"/>
                        <a:gd name="T6" fmla="*/ 50 w 2736"/>
                        <a:gd name="T7" fmla="*/ 0 h 504"/>
                        <a:gd name="T8" fmla="*/ 49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7 w 1769"/>
                        <a:gd name="T5" fmla="*/ 1 h 791"/>
                        <a:gd name="T6" fmla="*/ 10 w 1769"/>
                        <a:gd name="T7" fmla="*/ 3 h 791"/>
                        <a:gd name="T8" fmla="*/ 11 w 1769"/>
                        <a:gd name="T9" fmla="*/ 4 h 791"/>
                        <a:gd name="T10" fmla="*/ 10 w 1769"/>
                        <a:gd name="T11" fmla="*/ 6 h 791"/>
                        <a:gd name="T12" fmla="*/ 9 w 1769"/>
                        <a:gd name="T13" fmla="*/ 5 h 791"/>
                        <a:gd name="T14" fmla="*/ 9 w 1769"/>
                        <a:gd name="T15" fmla="*/ 3 h 791"/>
                        <a:gd name="T16" fmla="*/ 7 w 1769"/>
                        <a:gd name="T17" fmla="*/ 2 h 791"/>
                        <a:gd name="T18" fmla="*/ 3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5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2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0"/>
                    <a:chOff x="911" y="590"/>
                    <a:chExt cx="1767" cy="740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3 h 791"/>
                        <a:gd name="T10" fmla="*/ 4 w 1769"/>
                        <a:gd name="T11" fmla="*/ 5 h 791"/>
                        <a:gd name="T12" fmla="*/ 4 w 1769"/>
                        <a:gd name="T13" fmla="*/ 3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8 w 2736"/>
                        <a:gd name="T3" fmla="*/ 1 h 504"/>
                        <a:gd name="T4" fmla="*/ 16 w 2736"/>
                        <a:gd name="T5" fmla="*/ 0 h 504"/>
                        <a:gd name="T6" fmla="*/ 25 w 2736"/>
                        <a:gd name="T7" fmla="*/ 0 h 504"/>
                        <a:gd name="T8" fmla="*/ 25 w 2736"/>
                        <a:gd name="T9" fmla="*/ 0 h 504"/>
                        <a:gd name="T10" fmla="*/ 16 w 2736"/>
                        <a:gd name="T11" fmla="*/ 0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3 w 1769"/>
                        <a:gd name="T5" fmla="*/ 1 h 791"/>
                        <a:gd name="T6" fmla="*/ 5 w 1769"/>
                        <a:gd name="T7" fmla="*/ 3 h 791"/>
                        <a:gd name="T8" fmla="*/ 5 w 1769"/>
                        <a:gd name="T9" fmla="*/ 4 h 791"/>
                        <a:gd name="T10" fmla="*/ 5 w 1769"/>
                        <a:gd name="T11" fmla="*/ 5 h 791"/>
                        <a:gd name="T12" fmla="*/ 5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68"/>
                    <a:ext cx="776" cy="1527"/>
                    <a:chOff x="1637" y="96"/>
                    <a:chExt cx="776" cy="152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6"/>
                      <a:ext cx="109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4 w 2736"/>
                        <a:gd name="T3" fmla="*/ 1 h 504"/>
                        <a:gd name="T4" fmla="*/ 7 w 2736"/>
                        <a:gd name="T5" fmla="*/ 0 h 504"/>
                        <a:gd name="T6" fmla="*/ 12 w 2736"/>
                        <a:gd name="T7" fmla="*/ 0 h 504"/>
                        <a:gd name="T8" fmla="*/ 12 w 2736"/>
                        <a:gd name="T9" fmla="*/ 0 h 504"/>
                        <a:gd name="T10" fmla="*/ 7 w 2736"/>
                        <a:gd name="T11" fmla="*/ 0 h 504"/>
                        <a:gd name="T12" fmla="*/ 3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2"/>
                      <a:ext cx="589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4 h 791"/>
                        <a:gd name="T10" fmla="*/ 2 w 1769"/>
                        <a:gd name="T11" fmla="*/ 5 h 791"/>
                        <a:gd name="T12" fmla="*/ 2 w 1769"/>
                        <a:gd name="T13" fmla="*/ 4 h 791"/>
                        <a:gd name="T14" fmla="*/ 2 w 1769"/>
                        <a:gd name="T15" fmla="*/ 3 h 791"/>
                        <a:gd name="T16" fmla="*/ 2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7" y="7"/>
                    <a:ext cx="637" cy="1534"/>
                    <a:chOff x="1933" y="35"/>
                    <a:chExt cx="637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3 w 2736"/>
                        <a:gd name="T3" fmla="*/ 1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7" y="151"/>
                      <a:ext cx="567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1 h 791"/>
                        <a:gd name="T6" fmla="*/ 2 w 1769"/>
                        <a:gd name="T7" fmla="*/ 3 h 791"/>
                        <a:gd name="T8" fmla="*/ 2 w 1769"/>
                        <a:gd name="T9" fmla="*/ 3 h 791"/>
                        <a:gd name="T10" fmla="*/ 2 w 1769"/>
                        <a:gd name="T11" fmla="*/ 5 h 791"/>
                        <a:gd name="T12" fmla="*/ 2 w 1769"/>
                        <a:gd name="T13" fmla="*/ 3 h 791"/>
                        <a:gd name="T14" fmla="*/ 2 w 1769"/>
                        <a:gd name="T15" fmla="*/ 3 h 791"/>
                        <a:gd name="T16" fmla="*/ 1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2"/>
                    <a:ext cx="1846" cy="570"/>
                    <a:chOff x="2822" y="670"/>
                    <a:chExt cx="1846" cy="570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5"/>
                    <a:ext cx="1783" cy="723"/>
                    <a:chOff x="2683" y="443"/>
                    <a:chExt cx="1783" cy="723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9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5 w 2736"/>
                        <a:gd name="T5" fmla="*/ 0 h 504"/>
                        <a:gd name="T6" fmla="*/ 23 w 2736"/>
                        <a:gd name="T7" fmla="*/ 0 h 504"/>
                        <a:gd name="T8" fmla="*/ 23 w 2736"/>
                        <a:gd name="T9" fmla="*/ 0 h 504"/>
                        <a:gd name="T10" fmla="*/ 15 w 2736"/>
                        <a:gd name="T11" fmla="*/ 0 h 504"/>
                        <a:gd name="T12" fmla="*/ 5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3 w 1769"/>
                        <a:gd name="T5" fmla="*/ 1 h 791"/>
                        <a:gd name="T6" fmla="*/ 4 w 1769"/>
                        <a:gd name="T7" fmla="*/ 3 h 791"/>
                        <a:gd name="T8" fmla="*/ 5 w 1769"/>
                        <a:gd name="T9" fmla="*/ 4 h 791"/>
                        <a:gd name="T10" fmla="*/ 4 w 1769"/>
                        <a:gd name="T11" fmla="*/ 5 h 791"/>
                        <a:gd name="T12" fmla="*/ 4 w 1769"/>
                        <a:gd name="T13" fmla="*/ 4 h 791"/>
                        <a:gd name="T14" fmla="*/ 4 w 1769"/>
                        <a:gd name="T15" fmla="*/ 3 h 791"/>
                        <a:gd name="T16" fmla="*/ 3 w 1769"/>
                        <a:gd name="T17" fmla="*/ 2 h 791"/>
                        <a:gd name="T18" fmla="*/ 1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4" y="950"/>
                    <a:ext cx="1028" cy="143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1" y="196"/>
                    <a:ext cx="548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1 h 791"/>
                      <a:gd name="T12" fmla="*/ 2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9"/>
                    <a:ext cx="635" cy="1505"/>
                    <a:chOff x="2803" y="47"/>
                    <a:chExt cx="635" cy="1505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1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3 w 2736"/>
                        <a:gd name="T3" fmla="*/ 0 h 504"/>
                        <a:gd name="T4" fmla="*/ 6 w 2736"/>
                        <a:gd name="T5" fmla="*/ 0 h 504"/>
                        <a:gd name="T6" fmla="*/ 9 w 2736"/>
                        <a:gd name="T7" fmla="*/ 0 h 504"/>
                        <a:gd name="T8" fmla="*/ 9 w 2736"/>
                        <a:gd name="T9" fmla="*/ 0 h 504"/>
                        <a:gd name="T10" fmla="*/ 6 w 2736"/>
                        <a:gd name="T11" fmla="*/ 0 h 504"/>
                        <a:gd name="T12" fmla="*/ 2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8"/>
                      <a:ext cx="570" cy="28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1 h 791"/>
                        <a:gd name="T8" fmla="*/ 2 w 1769"/>
                        <a:gd name="T9" fmla="*/ 1 h 791"/>
                        <a:gd name="T10" fmla="*/ 2 w 1769"/>
                        <a:gd name="T11" fmla="*/ 2 h 791"/>
                        <a:gd name="T12" fmla="*/ 2 w 1769"/>
                        <a:gd name="T13" fmla="*/ 1 h 791"/>
                        <a:gd name="T14" fmla="*/ 2 w 1769"/>
                        <a:gd name="T15" fmla="*/ 1 h 791"/>
                        <a:gd name="T16" fmla="*/ 1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3" cy="1459"/>
                    <a:chOff x="2937" y="157"/>
                    <a:chExt cx="1013" cy="1459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04"/>
                      <a:ext cx="1154" cy="270"/>
                    </a:xfrm>
                    <a:custGeom>
                      <a:avLst/>
                      <a:gdLst>
                        <a:gd name="T0" fmla="*/ 0 w 2736"/>
                        <a:gd name="T1" fmla="*/ 12 h 504"/>
                        <a:gd name="T2" fmla="*/ 5 w 2736"/>
                        <a:gd name="T3" fmla="*/ 4 h 504"/>
                        <a:gd name="T4" fmla="*/ 10 w 2736"/>
                        <a:gd name="T5" fmla="*/ 1 h 504"/>
                        <a:gd name="T6" fmla="*/ 15 w 2736"/>
                        <a:gd name="T7" fmla="*/ 1 h 504"/>
                        <a:gd name="T8" fmla="*/ 15 w 2736"/>
                        <a:gd name="T9" fmla="*/ 3 h 504"/>
                        <a:gd name="T10" fmla="*/ 10 w 2736"/>
                        <a:gd name="T11" fmla="*/ 3 h 504"/>
                        <a:gd name="T12" fmla="*/ 4 w 2736"/>
                        <a:gd name="T13" fmla="*/ 7 h 504"/>
                        <a:gd name="T14" fmla="*/ 0 w 2736"/>
                        <a:gd name="T15" fmla="*/ 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6"/>
                      <a:ext cx="620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2 h 791"/>
                        <a:gd name="T4" fmla="*/ 2 w 1769"/>
                        <a:gd name="T5" fmla="*/ 5 h 791"/>
                        <a:gd name="T6" fmla="*/ 3 w 1769"/>
                        <a:gd name="T7" fmla="*/ 10 h 791"/>
                        <a:gd name="T8" fmla="*/ 3 w 1769"/>
                        <a:gd name="T9" fmla="*/ 14 h 791"/>
                        <a:gd name="T10" fmla="*/ 3 w 1769"/>
                        <a:gd name="T11" fmla="*/ 18 h 791"/>
                        <a:gd name="T12" fmla="*/ 3 w 1769"/>
                        <a:gd name="T13" fmla="*/ 14 h 791"/>
                        <a:gd name="T14" fmla="*/ 2 w 1769"/>
                        <a:gd name="T15" fmla="*/ 11 h 791"/>
                        <a:gd name="T16" fmla="*/ 2 w 1769"/>
                        <a:gd name="T17" fmla="*/ 7 h 791"/>
                        <a:gd name="T18" fmla="*/ 1 w 1769"/>
                        <a:gd name="T19" fmla="*/ 3 h 791"/>
                        <a:gd name="T20" fmla="*/ 0 w 1769"/>
                        <a:gd name="T21" fmla="*/ 2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2"/>
                    <a:chOff x="2731" y="35"/>
                    <a:chExt cx="241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0 h 791"/>
                        <a:gd name="T10" fmla="*/ 1 w 1769"/>
                        <a:gd name="T11" fmla="*/ 0 h 791"/>
                        <a:gd name="T12" fmla="*/ 1 w 1769"/>
                        <a:gd name="T13" fmla="*/ 0 h 791"/>
                        <a:gd name="T14" fmla="*/ 1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21" y="1740"/>
                    <a:ext cx="1079" cy="2445"/>
                    <a:chOff x="947" y="1768"/>
                    <a:chExt cx="1079" cy="2445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7" y="2476"/>
                      <a:ext cx="1728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5 w 2736"/>
                        <a:gd name="T3" fmla="*/ 9 h 504"/>
                        <a:gd name="T4" fmla="*/ 113 w 2736"/>
                        <a:gd name="T5" fmla="*/ 1 h 504"/>
                        <a:gd name="T6" fmla="*/ 174 w 2736"/>
                        <a:gd name="T7" fmla="*/ 1 h 504"/>
                        <a:gd name="T8" fmla="*/ 172 w 2736"/>
                        <a:gd name="T9" fmla="*/ 6 h 504"/>
                        <a:gd name="T10" fmla="*/ 112 w 2736"/>
                        <a:gd name="T11" fmla="*/ 6 h 504"/>
                        <a:gd name="T12" fmla="*/ 42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1" y="3507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7" y="1896"/>
                    <a:ext cx="767" cy="2387"/>
                    <a:chOff x="1453" y="1924"/>
                    <a:chExt cx="767" cy="2387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7"/>
                      <a:ext cx="1596" cy="310"/>
                    </a:xfrm>
                    <a:custGeom>
                      <a:avLst/>
                      <a:gdLst>
                        <a:gd name="T0" fmla="*/ 0 w 2736"/>
                        <a:gd name="T1" fmla="*/ 27 h 504"/>
                        <a:gd name="T2" fmla="*/ 34 w 2736"/>
                        <a:gd name="T3" fmla="*/ 9 h 504"/>
                        <a:gd name="T4" fmla="*/ 70 w 2736"/>
                        <a:gd name="T5" fmla="*/ 1 h 504"/>
                        <a:gd name="T6" fmla="*/ 108 w 2736"/>
                        <a:gd name="T7" fmla="*/ 1 h 504"/>
                        <a:gd name="T8" fmla="*/ 107 w 2736"/>
                        <a:gd name="T9" fmla="*/ 6 h 504"/>
                        <a:gd name="T10" fmla="*/ 69 w 2736"/>
                        <a:gd name="T11" fmla="*/ 6 h 504"/>
                        <a:gd name="T12" fmla="*/ 26 w 2736"/>
                        <a:gd name="T13" fmla="*/ 16 h 504"/>
                        <a:gd name="T14" fmla="*/ 0 w 2736"/>
                        <a:gd name="T15" fmla="*/ 2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8"/>
                      <a:ext cx="858" cy="48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6 w 1769"/>
                        <a:gd name="T3" fmla="*/ 4 h 791"/>
                        <a:gd name="T4" fmla="*/ 15 w 1769"/>
                        <a:gd name="T5" fmla="*/ 11 h 791"/>
                        <a:gd name="T6" fmla="*/ 21 w 1769"/>
                        <a:gd name="T7" fmla="*/ 24 h 791"/>
                        <a:gd name="T8" fmla="*/ 23 w 1769"/>
                        <a:gd name="T9" fmla="*/ 33 h 791"/>
                        <a:gd name="T10" fmla="*/ 22 w 1769"/>
                        <a:gd name="T11" fmla="*/ 43 h 791"/>
                        <a:gd name="T12" fmla="*/ 21 w 1769"/>
                        <a:gd name="T13" fmla="*/ 35 h 791"/>
                        <a:gd name="T14" fmla="*/ 18 w 1769"/>
                        <a:gd name="T15" fmla="*/ 25 h 791"/>
                        <a:gd name="T16" fmla="*/ 15 w 1769"/>
                        <a:gd name="T17" fmla="*/ 17 h 791"/>
                        <a:gd name="T18" fmla="*/ 8 w 1769"/>
                        <a:gd name="T19" fmla="*/ 9 h 791"/>
                        <a:gd name="T20" fmla="*/ 0 w 1769"/>
                        <a:gd name="T21" fmla="*/ 4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41" y="1942"/>
                    <a:ext cx="472" cy="2335"/>
                    <a:chOff x="1929" y="1965"/>
                    <a:chExt cx="506" cy="2611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8" y="2672"/>
                      <a:ext cx="1715" cy="301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53 w 2736"/>
                        <a:gd name="T3" fmla="*/ 8 h 504"/>
                        <a:gd name="T4" fmla="*/ 108 w 2736"/>
                        <a:gd name="T5" fmla="*/ 1 h 504"/>
                        <a:gd name="T6" fmla="*/ 166 w 2736"/>
                        <a:gd name="T7" fmla="*/ 1 h 504"/>
                        <a:gd name="T8" fmla="*/ 165 w 2736"/>
                        <a:gd name="T9" fmla="*/ 5 h 504"/>
                        <a:gd name="T10" fmla="*/ 107 w 2736"/>
                        <a:gd name="T11" fmla="*/ 5 h 504"/>
                        <a:gd name="T12" fmla="*/ 3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4" y="3882"/>
                      <a:ext cx="917" cy="46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 w 1769"/>
                        <a:gd name="T3" fmla="*/ 2 h 791"/>
                        <a:gd name="T4" fmla="*/ 22 w 1769"/>
                        <a:gd name="T5" fmla="*/ 9 h 791"/>
                        <a:gd name="T6" fmla="*/ 31 w 1769"/>
                        <a:gd name="T7" fmla="*/ 18 h 791"/>
                        <a:gd name="T8" fmla="*/ 34 w 1769"/>
                        <a:gd name="T9" fmla="*/ 26 h 791"/>
                        <a:gd name="T10" fmla="*/ 33 w 1769"/>
                        <a:gd name="T11" fmla="*/ 34 h 791"/>
                        <a:gd name="T12" fmla="*/ 31 w 1769"/>
                        <a:gd name="T13" fmla="*/ 27 h 791"/>
                        <a:gd name="T14" fmla="*/ 27 w 1769"/>
                        <a:gd name="T15" fmla="*/ 20 h 791"/>
                        <a:gd name="T16" fmla="*/ 21 w 1769"/>
                        <a:gd name="T17" fmla="*/ 13 h 791"/>
                        <a:gd name="T18" fmla="*/ 11 w 1769"/>
                        <a:gd name="T19" fmla="*/ 7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90"/>
                    <a:ext cx="1123" cy="2418"/>
                    <a:chOff x="3336" y="1718"/>
                    <a:chExt cx="1123" cy="2418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4"/>
                      <a:ext cx="1723" cy="311"/>
                    </a:xfrm>
                    <a:custGeom>
                      <a:avLst/>
                      <a:gdLst>
                        <a:gd name="T0" fmla="*/ 0 w 2736"/>
                        <a:gd name="T1" fmla="*/ 28 h 504"/>
                        <a:gd name="T2" fmla="*/ 54 w 2736"/>
                        <a:gd name="T3" fmla="*/ 9 h 504"/>
                        <a:gd name="T4" fmla="*/ 111 w 2736"/>
                        <a:gd name="T5" fmla="*/ 1 h 504"/>
                        <a:gd name="T6" fmla="*/ 171 w 2736"/>
                        <a:gd name="T7" fmla="*/ 1 h 504"/>
                        <a:gd name="T8" fmla="*/ 170 w 2736"/>
                        <a:gd name="T9" fmla="*/ 6 h 504"/>
                        <a:gd name="T10" fmla="*/ 110 w 2736"/>
                        <a:gd name="T11" fmla="*/ 6 h 504"/>
                        <a:gd name="T12" fmla="*/ 41 w 2736"/>
                        <a:gd name="T13" fmla="*/ 16 h 504"/>
                        <a:gd name="T14" fmla="*/ 0 w 2736"/>
                        <a:gd name="T15" fmla="*/ 2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0 w 1769"/>
                        <a:gd name="T3" fmla="*/ 4 h 791"/>
                        <a:gd name="T4" fmla="*/ 23 w 1769"/>
                        <a:gd name="T5" fmla="*/ 12 h 791"/>
                        <a:gd name="T6" fmla="*/ 32 w 1769"/>
                        <a:gd name="T7" fmla="*/ 25 h 791"/>
                        <a:gd name="T8" fmla="*/ 35 w 1769"/>
                        <a:gd name="T9" fmla="*/ 35 h 791"/>
                        <a:gd name="T10" fmla="*/ 34 w 1769"/>
                        <a:gd name="T11" fmla="*/ 45 h 791"/>
                        <a:gd name="T12" fmla="*/ 32 w 1769"/>
                        <a:gd name="T13" fmla="*/ 36 h 791"/>
                        <a:gd name="T14" fmla="*/ 28 w 1769"/>
                        <a:gd name="T15" fmla="*/ 26 h 791"/>
                        <a:gd name="T16" fmla="*/ 22 w 1769"/>
                        <a:gd name="T17" fmla="*/ 17 h 791"/>
                        <a:gd name="T18" fmla="*/ 11 w 1769"/>
                        <a:gd name="T19" fmla="*/ 9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2"/>
                    <a:ext cx="882" cy="2432"/>
                    <a:chOff x="3180" y="1860"/>
                    <a:chExt cx="882" cy="243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5"/>
                      <a:ext cx="1650" cy="30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42 w 2736"/>
                        <a:gd name="T3" fmla="*/ 8 h 504"/>
                        <a:gd name="T4" fmla="*/ 86 w 2736"/>
                        <a:gd name="T5" fmla="*/ 1 h 504"/>
                        <a:gd name="T6" fmla="*/ 131 w 2736"/>
                        <a:gd name="T7" fmla="*/ 1 h 504"/>
                        <a:gd name="T8" fmla="*/ 131 w 2736"/>
                        <a:gd name="T9" fmla="*/ 5 h 504"/>
                        <a:gd name="T10" fmla="*/ 85 w 2736"/>
                        <a:gd name="T11" fmla="*/ 5 h 504"/>
                        <a:gd name="T12" fmla="*/ 31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7"/>
                      <a:ext cx="883" cy="46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7 w 1769"/>
                        <a:gd name="T3" fmla="*/ 2 h 791"/>
                        <a:gd name="T4" fmla="*/ 18 w 1769"/>
                        <a:gd name="T5" fmla="*/ 8 h 791"/>
                        <a:gd name="T6" fmla="*/ 25 w 1769"/>
                        <a:gd name="T7" fmla="*/ 18 h 791"/>
                        <a:gd name="T8" fmla="*/ 27 w 1769"/>
                        <a:gd name="T9" fmla="*/ 26 h 791"/>
                        <a:gd name="T10" fmla="*/ 26 w 1769"/>
                        <a:gd name="T11" fmla="*/ 34 h 791"/>
                        <a:gd name="T12" fmla="*/ 24 w 1769"/>
                        <a:gd name="T13" fmla="*/ 27 h 791"/>
                        <a:gd name="T14" fmla="*/ 21 w 1769"/>
                        <a:gd name="T15" fmla="*/ 19 h 791"/>
                        <a:gd name="T16" fmla="*/ 17 w 1769"/>
                        <a:gd name="T17" fmla="*/ 12 h 791"/>
                        <a:gd name="T18" fmla="*/ 9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3"/>
                    <a:ext cx="622" cy="2384"/>
                    <a:chOff x="3006" y="1981"/>
                    <a:chExt cx="622" cy="2384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8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35 w 2736"/>
                        <a:gd name="T3" fmla="*/ 2 h 504"/>
                        <a:gd name="T4" fmla="*/ 71 w 2736"/>
                        <a:gd name="T5" fmla="*/ 0 h 504"/>
                        <a:gd name="T6" fmla="*/ 109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6 w 1769"/>
                        <a:gd name="T3" fmla="*/ 0 h 791"/>
                        <a:gd name="T4" fmla="*/ 16 w 1769"/>
                        <a:gd name="T5" fmla="*/ 2 h 791"/>
                        <a:gd name="T6" fmla="*/ 21 w 1769"/>
                        <a:gd name="T7" fmla="*/ 6 h 791"/>
                        <a:gd name="T8" fmla="*/ 23 w 1769"/>
                        <a:gd name="T9" fmla="*/ 8 h 791"/>
                        <a:gd name="T10" fmla="*/ 22 w 1769"/>
                        <a:gd name="T11" fmla="*/ 10 h 791"/>
                        <a:gd name="T12" fmla="*/ 21 w 1769"/>
                        <a:gd name="T13" fmla="*/ 9 h 791"/>
                        <a:gd name="T14" fmla="*/ 18 w 1769"/>
                        <a:gd name="T15" fmla="*/ 6 h 791"/>
                        <a:gd name="T16" fmla="*/ 15 w 1769"/>
                        <a:gd name="T17" fmla="*/ 4 h 791"/>
                        <a:gd name="T18" fmla="*/ 8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4"/>
                    <a:ext cx="402" cy="2219"/>
                    <a:chOff x="2820" y="2102"/>
                    <a:chExt cx="402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7" cy="247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20 w 2736"/>
                        <a:gd name="T3" fmla="*/ 2 h 504"/>
                        <a:gd name="T4" fmla="*/ 42 w 2736"/>
                        <a:gd name="T5" fmla="*/ 0 h 504"/>
                        <a:gd name="T6" fmla="*/ 65 w 2736"/>
                        <a:gd name="T7" fmla="*/ 0 h 504"/>
                        <a:gd name="T8" fmla="*/ 65 w 2736"/>
                        <a:gd name="T9" fmla="*/ 1 h 504"/>
                        <a:gd name="T10" fmla="*/ 42 w 2736"/>
                        <a:gd name="T11" fmla="*/ 1 h 504"/>
                        <a:gd name="T12" fmla="*/ 1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5" y="3734"/>
                      <a:ext cx="788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0 h 791"/>
                        <a:gd name="T4" fmla="*/ 9 w 1769"/>
                        <a:gd name="T5" fmla="*/ 2 h 791"/>
                        <a:gd name="T6" fmla="*/ 13 w 1769"/>
                        <a:gd name="T7" fmla="*/ 6 h 791"/>
                        <a:gd name="T8" fmla="*/ 14 w 1769"/>
                        <a:gd name="T9" fmla="*/ 8 h 791"/>
                        <a:gd name="T10" fmla="*/ 13 w 1769"/>
                        <a:gd name="T11" fmla="*/ 10 h 791"/>
                        <a:gd name="T12" fmla="*/ 12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5" y="2105"/>
                    <a:ext cx="425" cy="2184"/>
                    <a:chOff x="2290" y="2133"/>
                    <a:chExt cx="425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6" cy="188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8 w 2736"/>
                        <a:gd name="T3" fmla="*/ 0 h 504"/>
                        <a:gd name="T4" fmla="*/ 37 w 2736"/>
                        <a:gd name="T5" fmla="*/ 0 h 504"/>
                        <a:gd name="T6" fmla="*/ 57 w 2736"/>
                        <a:gd name="T7" fmla="*/ 0 h 504"/>
                        <a:gd name="T8" fmla="*/ 57 w 2736"/>
                        <a:gd name="T9" fmla="*/ 0 h 504"/>
                        <a:gd name="T10" fmla="*/ 37 w 2736"/>
                        <a:gd name="T11" fmla="*/ 0 h 504"/>
                        <a:gd name="T12" fmla="*/ 14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2" y="3782"/>
                      <a:ext cx="773" cy="29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0 h 791"/>
                        <a:gd name="T4" fmla="*/ 8 w 1769"/>
                        <a:gd name="T5" fmla="*/ 1 h 791"/>
                        <a:gd name="T6" fmla="*/ 11 w 1769"/>
                        <a:gd name="T7" fmla="*/ 1 h 791"/>
                        <a:gd name="T8" fmla="*/ 12 w 1769"/>
                        <a:gd name="T9" fmla="*/ 2 h 791"/>
                        <a:gd name="T10" fmla="*/ 12 w 1769"/>
                        <a:gd name="T11" fmla="*/ 2 h 791"/>
                        <a:gd name="T12" fmla="*/ 11 w 1769"/>
                        <a:gd name="T13" fmla="*/ 2 h 791"/>
                        <a:gd name="T14" fmla="*/ 10 w 1769"/>
                        <a:gd name="T15" fmla="*/ 1 h 791"/>
                        <a:gd name="T16" fmla="*/ 8 w 1769"/>
                        <a:gd name="T17" fmla="*/ 1 h 791"/>
                        <a:gd name="T18" fmla="*/ 4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3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79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5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0"/>
                  </a:xfrm>
                  <a:custGeom>
                    <a:avLst/>
                    <a:gdLst>
                      <a:gd name="T0" fmla="*/ 0 w 776"/>
                      <a:gd name="T1" fmla="*/ 4 h 2368"/>
                      <a:gd name="T2" fmla="*/ 6 w 776"/>
                      <a:gd name="T3" fmla="*/ 1 h 2368"/>
                      <a:gd name="T4" fmla="*/ 2 w 776"/>
                      <a:gd name="T5" fmla="*/ 11 h 2368"/>
                      <a:gd name="T6" fmla="*/ 8 w 776"/>
                      <a:gd name="T7" fmla="*/ 11 h 2368"/>
                      <a:gd name="T8" fmla="*/ 5 w 776"/>
                      <a:gd name="T9" fmla="*/ 21 h 2368"/>
                      <a:gd name="T10" fmla="*/ 9 w 776"/>
                      <a:gd name="T11" fmla="*/ 25 h 2368"/>
                      <a:gd name="T12" fmla="*/ 7 w 776"/>
                      <a:gd name="T13" fmla="*/ 31 h 2368"/>
                      <a:gd name="T14" fmla="*/ 12 w 776"/>
                      <a:gd name="T15" fmla="*/ 35 h 2368"/>
                      <a:gd name="T16" fmla="*/ 9 w 776"/>
                      <a:gd name="T17" fmla="*/ 42 h 2368"/>
                      <a:gd name="T18" fmla="*/ 13 w 776"/>
                      <a:gd name="T19" fmla="*/ 44 h 2368"/>
                      <a:gd name="T20" fmla="*/ 12 w 776"/>
                      <a:gd name="T21" fmla="*/ 51 h 2368"/>
                      <a:gd name="T22" fmla="*/ 14 w 776"/>
                      <a:gd name="T23" fmla="*/ 58 h 2368"/>
                      <a:gd name="T24" fmla="*/ 14 w 776"/>
                      <a:gd name="T25" fmla="*/ 65 h 2368"/>
                      <a:gd name="T26" fmla="*/ 17 w 776"/>
                      <a:gd name="T27" fmla="*/ 75 h 2368"/>
                      <a:gd name="T28" fmla="*/ 15 w 776"/>
                      <a:gd name="T29" fmla="*/ 85 h 2368"/>
                      <a:gd name="T30" fmla="*/ 18 w 776"/>
                      <a:gd name="T31" fmla="*/ 92 h 2368"/>
                      <a:gd name="T32" fmla="*/ 17 w 776"/>
                      <a:gd name="T33" fmla="*/ 102 h 2368"/>
                      <a:gd name="T34" fmla="*/ 18 w 776"/>
                      <a:gd name="T35" fmla="*/ 112 h 2368"/>
                      <a:gd name="T36" fmla="*/ 17 w 776"/>
                      <a:gd name="T37" fmla="*/ 119 h 2368"/>
                      <a:gd name="T38" fmla="*/ 19 w 776"/>
                      <a:gd name="T39" fmla="*/ 129 h 2368"/>
                      <a:gd name="T40" fmla="*/ 18 w 776"/>
                      <a:gd name="T41" fmla="*/ 139 h 2368"/>
                      <a:gd name="T42" fmla="*/ 19 w 776"/>
                      <a:gd name="T43" fmla="*/ 153 h 2368"/>
                      <a:gd name="T44" fmla="*/ 18 w 776"/>
                      <a:gd name="T45" fmla="*/ 156 h 2368"/>
                      <a:gd name="T46" fmla="*/ 19 w 776"/>
                      <a:gd name="T47" fmla="*/ 166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0 h 2368"/>
                    <a:gd name="T2" fmla="*/ 9 w 776"/>
                    <a:gd name="T3" fmla="*/ 0 h 2368"/>
                    <a:gd name="T4" fmla="*/ 3 w 776"/>
                    <a:gd name="T5" fmla="*/ 0 h 2368"/>
                    <a:gd name="T6" fmla="*/ 12 w 776"/>
                    <a:gd name="T7" fmla="*/ 0 h 2368"/>
                    <a:gd name="T8" fmla="*/ 7 w 776"/>
                    <a:gd name="T9" fmla="*/ 1 h 2368"/>
                    <a:gd name="T10" fmla="*/ 13 w 776"/>
                    <a:gd name="T11" fmla="*/ 1 h 2368"/>
                    <a:gd name="T12" fmla="*/ 10 w 776"/>
                    <a:gd name="T13" fmla="*/ 1 h 2368"/>
                    <a:gd name="T14" fmla="*/ 17 w 776"/>
                    <a:gd name="T15" fmla="*/ 1 h 2368"/>
                    <a:gd name="T16" fmla="*/ 13 w 776"/>
                    <a:gd name="T17" fmla="*/ 1 h 2368"/>
                    <a:gd name="T18" fmla="*/ 18 w 776"/>
                    <a:gd name="T19" fmla="*/ 1 h 2368"/>
                    <a:gd name="T20" fmla="*/ 17 w 776"/>
                    <a:gd name="T21" fmla="*/ 1 h 2368"/>
                    <a:gd name="T22" fmla="*/ 20 w 776"/>
                    <a:gd name="T23" fmla="*/ 2 h 2368"/>
                    <a:gd name="T24" fmla="*/ 20 w 776"/>
                    <a:gd name="T25" fmla="*/ 2 h 2368"/>
                    <a:gd name="T26" fmla="*/ 23 w 776"/>
                    <a:gd name="T27" fmla="*/ 2 h 2368"/>
                    <a:gd name="T28" fmla="*/ 22 w 776"/>
                    <a:gd name="T29" fmla="*/ 2 h 2368"/>
                    <a:gd name="T30" fmla="*/ 25 w 776"/>
                    <a:gd name="T31" fmla="*/ 2 h 2368"/>
                    <a:gd name="T32" fmla="*/ 23 w 776"/>
                    <a:gd name="T33" fmla="*/ 3 h 2368"/>
                    <a:gd name="T34" fmla="*/ 25 w 776"/>
                    <a:gd name="T35" fmla="*/ 3 h 2368"/>
                    <a:gd name="T36" fmla="*/ 23 w 776"/>
                    <a:gd name="T37" fmla="*/ 4 h 2368"/>
                    <a:gd name="T38" fmla="*/ 27 w 776"/>
                    <a:gd name="T39" fmla="*/ 4 h 2368"/>
                    <a:gd name="T40" fmla="*/ 25 w 776"/>
                    <a:gd name="T41" fmla="*/ 4 h 2368"/>
                    <a:gd name="T42" fmla="*/ 27 w 776"/>
                    <a:gd name="T43" fmla="*/ 4 h 2368"/>
                    <a:gd name="T44" fmla="*/ 25 w 776"/>
                    <a:gd name="T45" fmla="*/ 4 h 2368"/>
                    <a:gd name="T46" fmla="*/ 27 w 776"/>
                    <a:gd name="T47" fmla="*/ 5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50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9 h 2368"/>
                  <a:gd name="T6" fmla="*/ 20 w 776"/>
                  <a:gd name="T7" fmla="*/ 9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8 w 776"/>
                  <a:gd name="T13" fmla="*/ 26 h 2368"/>
                  <a:gd name="T14" fmla="*/ 29 w 776"/>
                  <a:gd name="T15" fmla="*/ 29 h 2368"/>
                  <a:gd name="T16" fmla="*/ 23 w 776"/>
                  <a:gd name="T17" fmla="*/ 35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4 w 776"/>
                  <a:gd name="T23" fmla="*/ 49 h 2368"/>
                  <a:gd name="T24" fmla="*/ 34 w 776"/>
                  <a:gd name="T25" fmla="*/ 55 h 2368"/>
                  <a:gd name="T26" fmla="*/ 40 w 776"/>
                  <a:gd name="T27" fmla="*/ 64 h 2368"/>
                  <a:gd name="T28" fmla="*/ 38 w 776"/>
                  <a:gd name="T29" fmla="*/ 72 h 2368"/>
                  <a:gd name="T30" fmla="*/ 43 w 776"/>
                  <a:gd name="T31" fmla="*/ 78 h 2368"/>
                  <a:gd name="T32" fmla="*/ 40 w 776"/>
                  <a:gd name="T33" fmla="*/ 87 h 2368"/>
                  <a:gd name="T34" fmla="*/ 43 w 776"/>
                  <a:gd name="T35" fmla="*/ 95 h 2368"/>
                  <a:gd name="T36" fmla="*/ 40 w 776"/>
                  <a:gd name="T37" fmla="*/ 101 h 2368"/>
                  <a:gd name="T38" fmla="*/ 46 w 776"/>
                  <a:gd name="T39" fmla="*/ 109 h 2368"/>
                  <a:gd name="T40" fmla="*/ 43 w 776"/>
                  <a:gd name="T41" fmla="*/ 118 h 2368"/>
                  <a:gd name="T42" fmla="*/ 46 w 776"/>
                  <a:gd name="T43" fmla="*/ 129 h 2368"/>
                  <a:gd name="T44" fmla="*/ 43 w 776"/>
                  <a:gd name="T45" fmla="*/ 132 h 2368"/>
                  <a:gd name="T46" fmla="*/ 46 w 776"/>
                  <a:gd name="T47" fmla="*/ 14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3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3 h 2368"/>
                  <a:gd name="T34" fmla="*/ 24 w 776"/>
                  <a:gd name="T35" fmla="*/ 3 h 2368"/>
                  <a:gd name="T36" fmla="*/ 23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5 h 2368"/>
                  <a:gd name="T2" fmla="*/ 1797 w 776"/>
                  <a:gd name="T3" fmla="*/ 1 h 2368"/>
                  <a:gd name="T4" fmla="*/ 713 w 776"/>
                  <a:gd name="T5" fmla="*/ 11 h 2368"/>
                  <a:gd name="T6" fmla="*/ 2513 w 776"/>
                  <a:gd name="T7" fmla="*/ 11 h 2368"/>
                  <a:gd name="T8" fmla="*/ 1433 w 776"/>
                  <a:gd name="T9" fmla="*/ 21 h 2368"/>
                  <a:gd name="T10" fmla="*/ 2870 w 776"/>
                  <a:gd name="T11" fmla="*/ 25 h 2368"/>
                  <a:gd name="T12" fmla="*/ 2150 w 776"/>
                  <a:gd name="T13" fmla="*/ 32 h 2368"/>
                  <a:gd name="T14" fmla="*/ 3585 w 776"/>
                  <a:gd name="T15" fmla="*/ 35 h 2368"/>
                  <a:gd name="T16" fmla="*/ 2870 w 776"/>
                  <a:gd name="T17" fmla="*/ 42 h 2368"/>
                  <a:gd name="T18" fmla="*/ 3946 w 776"/>
                  <a:gd name="T19" fmla="*/ 46 h 2368"/>
                  <a:gd name="T20" fmla="*/ 3585 w 776"/>
                  <a:gd name="T21" fmla="*/ 52 h 2368"/>
                  <a:gd name="T22" fmla="*/ 4302 w 776"/>
                  <a:gd name="T23" fmla="*/ 59 h 2368"/>
                  <a:gd name="T24" fmla="*/ 4302 w 776"/>
                  <a:gd name="T25" fmla="*/ 66 h 2368"/>
                  <a:gd name="T26" fmla="*/ 5021 w 776"/>
                  <a:gd name="T27" fmla="*/ 76 h 2368"/>
                  <a:gd name="T28" fmla="*/ 4659 w 776"/>
                  <a:gd name="T29" fmla="*/ 87 h 2368"/>
                  <a:gd name="T30" fmla="*/ 5382 w 776"/>
                  <a:gd name="T31" fmla="*/ 93 h 2368"/>
                  <a:gd name="T32" fmla="*/ 5021 w 776"/>
                  <a:gd name="T33" fmla="*/ 104 h 2368"/>
                  <a:gd name="T34" fmla="*/ 5382 w 776"/>
                  <a:gd name="T35" fmla="*/ 114 h 2368"/>
                  <a:gd name="T36" fmla="*/ 5021 w 776"/>
                  <a:gd name="T37" fmla="*/ 120 h 2368"/>
                  <a:gd name="T38" fmla="*/ 5740 w 776"/>
                  <a:gd name="T39" fmla="*/ 131 h 2368"/>
                  <a:gd name="T40" fmla="*/ 5382 w 776"/>
                  <a:gd name="T41" fmla="*/ 141 h 2368"/>
                  <a:gd name="T42" fmla="*/ 5740 w 776"/>
                  <a:gd name="T43" fmla="*/ 154 h 2368"/>
                  <a:gd name="T44" fmla="*/ 5382 w 776"/>
                  <a:gd name="T45" fmla="*/ 158 h 2368"/>
                  <a:gd name="T46" fmla="*/ 574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5 h 2368"/>
                  <a:gd name="T2" fmla="*/ 125 w 776"/>
                  <a:gd name="T3" fmla="*/ 1 h 2368"/>
                  <a:gd name="T4" fmla="*/ 50 w 776"/>
                  <a:gd name="T5" fmla="*/ 11 h 2368"/>
                  <a:gd name="T6" fmla="*/ 175 w 776"/>
                  <a:gd name="T7" fmla="*/ 11 h 2368"/>
                  <a:gd name="T8" fmla="*/ 100 w 776"/>
                  <a:gd name="T9" fmla="*/ 21 h 2368"/>
                  <a:gd name="T10" fmla="*/ 199 w 776"/>
                  <a:gd name="T11" fmla="*/ 25 h 2368"/>
                  <a:gd name="T12" fmla="*/ 150 w 776"/>
                  <a:gd name="T13" fmla="*/ 32 h 2368"/>
                  <a:gd name="T14" fmla="*/ 250 w 776"/>
                  <a:gd name="T15" fmla="*/ 35 h 2368"/>
                  <a:gd name="T16" fmla="*/ 199 w 776"/>
                  <a:gd name="T17" fmla="*/ 42 h 2368"/>
                  <a:gd name="T18" fmla="*/ 275 w 776"/>
                  <a:gd name="T19" fmla="*/ 46 h 2368"/>
                  <a:gd name="T20" fmla="*/ 250 w 776"/>
                  <a:gd name="T21" fmla="*/ 52 h 2368"/>
                  <a:gd name="T22" fmla="*/ 300 w 776"/>
                  <a:gd name="T23" fmla="*/ 59 h 2368"/>
                  <a:gd name="T24" fmla="*/ 300 w 776"/>
                  <a:gd name="T25" fmla="*/ 66 h 2368"/>
                  <a:gd name="T26" fmla="*/ 350 w 776"/>
                  <a:gd name="T27" fmla="*/ 76 h 2368"/>
                  <a:gd name="T28" fmla="*/ 325 w 776"/>
                  <a:gd name="T29" fmla="*/ 87 h 2368"/>
                  <a:gd name="T30" fmla="*/ 374 w 776"/>
                  <a:gd name="T31" fmla="*/ 93 h 2368"/>
                  <a:gd name="T32" fmla="*/ 350 w 776"/>
                  <a:gd name="T33" fmla="*/ 104 h 2368"/>
                  <a:gd name="T34" fmla="*/ 374 w 776"/>
                  <a:gd name="T35" fmla="*/ 114 h 2368"/>
                  <a:gd name="T36" fmla="*/ 350 w 776"/>
                  <a:gd name="T37" fmla="*/ 120 h 2368"/>
                  <a:gd name="T38" fmla="*/ 400 w 776"/>
                  <a:gd name="T39" fmla="*/ 131 h 2368"/>
                  <a:gd name="T40" fmla="*/ 374 w 776"/>
                  <a:gd name="T41" fmla="*/ 141 h 2368"/>
                  <a:gd name="T42" fmla="*/ 400 w 776"/>
                  <a:gd name="T43" fmla="*/ 154 h 2368"/>
                  <a:gd name="T44" fmla="*/ 374 w 776"/>
                  <a:gd name="T45" fmla="*/ 158 h 2368"/>
                  <a:gd name="T46" fmla="*/ 400 w 776"/>
                  <a:gd name="T47" fmla="*/ 1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 h 2368"/>
                  <a:gd name="T2" fmla="*/ 1145 w 776"/>
                  <a:gd name="T3" fmla="*/ 1 h 2368"/>
                  <a:gd name="T4" fmla="*/ 459 w 776"/>
                  <a:gd name="T5" fmla="*/ 15 h 2368"/>
                  <a:gd name="T6" fmla="*/ 1603 w 776"/>
                  <a:gd name="T7" fmla="*/ 15 h 2368"/>
                  <a:gd name="T8" fmla="*/ 916 w 776"/>
                  <a:gd name="T9" fmla="*/ 29 h 2368"/>
                  <a:gd name="T10" fmla="*/ 1831 w 776"/>
                  <a:gd name="T11" fmla="*/ 34 h 2368"/>
                  <a:gd name="T12" fmla="*/ 1374 w 776"/>
                  <a:gd name="T13" fmla="*/ 43 h 2368"/>
                  <a:gd name="T14" fmla="*/ 2292 w 776"/>
                  <a:gd name="T15" fmla="*/ 47 h 2368"/>
                  <a:gd name="T16" fmla="*/ 1831 w 776"/>
                  <a:gd name="T17" fmla="*/ 56 h 2368"/>
                  <a:gd name="T18" fmla="*/ 2523 w 776"/>
                  <a:gd name="T19" fmla="*/ 61 h 2368"/>
                  <a:gd name="T20" fmla="*/ 2292 w 776"/>
                  <a:gd name="T21" fmla="*/ 70 h 2368"/>
                  <a:gd name="T22" fmla="*/ 2747 w 776"/>
                  <a:gd name="T23" fmla="*/ 80 h 2368"/>
                  <a:gd name="T24" fmla="*/ 2747 w 776"/>
                  <a:gd name="T25" fmla="*/ 88 h 2368"/>
                  <a:gd name="T26" fmla="*/ 3209 w 776"/>
                  <a:gd name="T27" fmla="*/ 102 h 2368"/>
                  <a:gd name="T28" fmla="*/ 2981 w 776"/>
                  <a:gd name="T29" fmla="*/ 116 h 2368"/>
                  <a:gd name="T30" fmla="*/ 3438 w 776"/>
                  <a:gd name="T31" fmla="*/ 125 h 2368"/>
                  <a:gd name="T32" fmla="*/ 3209 w 776"/>
                  <a:gd name="T33" fmla="*/ 139 h 2368"/>
                  <a:gd name="T34" fmla="*/ 3438 w 776"/>
                  <a:gd name="T35" fmla="*/ 152 h 2368"/>
                  <a:gd name="T36" fmla="*/ 3209 w 776"/>
                  <a:gd name="T37" fmla="*/ 161 h 2368"/>
                  <a:gd name="T38" fmla="*/ 3670 w 776"/>
                  <a:gd name="T39" fmla="*/ 175 h 2368"/>
                  <a:gd name="T40" fmla="*/ 3438 w 776"/>
                  <a:gd name="T41" fmla="*/ 189 h 2368"/>
                  <a:gd name="T42" fmla="*/ 3670 w 776"/>
                  <a:gd name="T43" fmla="*/ 207 h 2368"/>
                  <a:gd name="T44" fmla="*/ 3438 w 776"/>
                  <a:gd name="T45" fmla="*/ 212 h 2368"/>
                  <a:gd name="T46" fmla="*/ 3670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0 h 2368"/>
                  <a:gd name="T2" fmla="*/ 13427 w 776"/>
                  <a:gd name="T3" fmla="*/ 0 h 2368"/>
                  <a:gd name="T4" fmla="*/ 5387 w 776"/>
                  <a:gd name="T5" fmla="*/ 1 h 2368"/>
                  <a:gd name="T6" fmla="*/ 18820 w 776"/>
                  <a:gd name="T7" fmla="*/ 1 h 2368"/>
                  <a:gd name="T8" fmla="*/ 10781 w 776"/>
                  <a:gd name="T9" fmla="*/ 3 h 2368"/>
                  <a:gd name="T10" fmla="*/ 21514 w 776"/>
                  <a:gd name="T11" fmla="*/ 3 h 2368"/>
                  <a:gd name="T12" fmla="*/ 16125 w 776"/>
                  <a:gd name="T13" fmla="*/ 4 h 2368"/>
                  <a:gd name="T14" fmla="*/ 26905 w 776"/>
                  <a:gd name="T15" fmla="*/ 4 h 2368"/>
                  <a:gd name="T16" fmla="*/ 21514 w 776"/>
                  <a:gd name="T17" fmla="*/ 5 h 2368"/>
                  <a:gd name="T18" fmla="*/ 29591 w 776"/>
                  <a:gd name="T19" fmla="*/ 5 h 2368"/>
                  <a:gd name="T20" fmla="*/ 26905 w 776"/>
                  <a:gd name="T21" fmla="*/ 6 h 2368"/>
                  <a:gd name="T22" fmla="*/ 32285 w 776"/>
                  <a:gd name="T23" fmla="*/ 7 h 2368"/>
                  <a:gd name="T24" fmla="*/ 32285 w 776"/>
                  <a:gd name="T25" fmla="*/ 8 h 2368"/>
                  <a:gd name="T26" fmla="*/ 37662 w 776"/>
                  <a:gd name="T27" fmla="*/ 9 h 2368"/>
                  <a:gd name="T28" fmla="*/ 34979 w 776"/>
                  <a:gd name="T29" fmla="*/ 10 h 2368"/>
                  <a:gd name="T30" fmla="*/ 40325 w 776"/>
                  <a:gd name="T31" fmla="*/ 11 h 2368"/>
                  <a:gd name="T32" fmla="*/ 37662 w 776"/>
                  <a:gd name="T33" fmla="*/ 12 h 2368"/>
                  <a:gd name="T34" fmla="*/ 40325 w 776"/>
                  <a:gd name="T35" fmla="*/ 14 h 2368"/>
                  <a:gd name="T36" fmla="*/ 37662 w 776"/>
                  <a:gd name="T37" fmla="*/ 14 h 2368"/>
                  <a:gd name="T38" fmla="*/ 43018 w 776"/>
                  <a:gd name="T39" fmla="*/ 15 h 2368"/>
                  <a:gd name="T40" fmla="*/ 40325 w 776"/>
                  <a:gd name="T41" fmla="*/ 17 h 2368"/>
                  <a:gd name="T42" fmla="*/ 43018 w 776"/>
                  <a:gd name="T43" fmla="*/ 18 h 2368"/>
                  <a:gd name="T44" fmla="*/ 40325 w 776"/>
                  <a:gd name="T45" fmla="*/ 18 h 2368"/>
                  <a:gd name="T46" fmla="*/ 43018 w 776"/>
                  <a:gd name="T47" fmla="*/ 2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 h 2368"/>
                  <a:gd name="T2" fmla="*/ 94 w 776"/>
                  <a:gd name="T3" fmla="*/ 1 h 2368"/>
                  <a:gd name="T4" fmla="*/ 38 w 776"/>
                  <a:gd name="T5" fmla="*/ 8 h 2368"/>
                  <a:gd name="T6" fmla="*/ 132 w 776"/>
                  <a:gd name="T7" fmla="*/ 8 h 2368"/>
                  <a:gd name="T8" fmla="*/ 75 w 776"/>
                  <a:gd name="T9" fmla="*/ 15 h 2368"/>
                  <a:gd name="T10" fmla="*/ 151 w 776"/>
                  <a:gd name="T11" fmla="*/ 17 h 2368"/>
                  <a:gd name="T12" fmla="*/ 113 w 776"/>
                  <a:gd name="T13" fmla="*/ 22 h 2368"/>
                  <a:gd name="T14" fmla="*/ 189 w 776"/>
                  <a:gd name="T15" fmla="*/ 25 h 2368"/>
                  <a:gd name="T16" fmla="*/ 151 w 776"/>
                  <a:gd name="T17" fmla="*/ 29 h 2368"/>
                  <a:gd name="T18" fmla="*/ 207 w 776"/>
                  <a:gd name="T19" fmla="*/ 31 h 2368"/>
                  <a:gd name="T20" fmla="*/ 189 w 776"/>
                  <a:gd name="T21" fmla="*/ 36 h 2368"/>
                  <a:gd name="T22" fmla="*/ 226 w 776"/>
                  <a:gd name="T23" fmla="*/ 41 h 2368"/>
                  <a:gd name="T24" fmla="*/ 226 w 776"/>
                  <a:gd name="T25" fmla="*/ 46 h 2368"/>
                  <a:gd name="T26" fmla="*/ 264 w 776"/>
                  <a:gd name="T27" fmla="*/ 53 h 2368"/>
                  <a:gd name="T28" fmla="*/ 246 w 776"/>
                  <a:gd name="T29" fmla="*/ 60 h 2368"/>
                  <a:gd name="T30" fmla="*/ 282 w 776"/>
                  <a:gd name="T31" fmla="*/ 65 h 2368"/>
                  <a:gd name="T32" fmla="*/ 264 w 776"/>
                  <a:gd name="T33" fmla="*/ 72 h 2368"/>
                  <a:gd name="T34" fmla="*/ 282 w 776"/>
                  <a:gd name="T35" fmla="*/ 79 h 2368"/>
                  <a:gd name="T36" fmla="*/ 264 w 776"/>
                  <a:gd name="T37" fmla="*/ 84 h 2368"/>
                  <a:gd name="T38" fmla="*/ 302 w 776"/>
                  <a:gd name="T39" fmla="*/ 91 h 2368"/>
                  <a:gd name="T40" fmla="*/ 282 w 776"/>
                  <a:gd name="T41" fmla="*/ 97 h 2368"/>
                  <a:gd name="T42" fmla="*/ 302 w 776"/>
                  <a:gd name="T43" fmla="*/ 107 h 2368"/>
                  <a:gd name="T44" fmla="*/ 282 w 776"/>
                  <a:gd name="T45" fmla="*/ 110 h 2368"/>
                  <a:gd name="T46" fmla="*/ 302 w 776"/>
                  <a:gd name="T47" fmla="*/ 1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3 w 776"/>
                  <a:gd name="T5" fmla="*/ 0 h 2368"/>
                  <a:gd name="T6" fmla="*/ 11 w 776"/>
                  <a:gd name="T7" fmla="*/ 0 h 2368"/>
                  <a:gd name="T8" fmla="*/ 6 w 776"/>
                  <a:gd name="T9" fmla="*/ 1 h 2368"/>
                  <a:gd name="T10" fmla="*/ 13 w 776"/>
                  <a:gd name="T11" fmla="*/ 1 h 2368"/>
                  <a:gd name="T12" fmla="*/ 9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19 w 776"/>
                  <a:gd name="T23" fmla="*/ 2 h 2368"/>
                  <a:gd name="T24" fmla="*/ 19 w 776"/>
                  <a:gd name="T25" fmla="*/ 2 h 2368"/>
                  <a:gd name="T26" fmla="*/ 22 w 776"/>
                  <a:gd name="T27" fmla="*/ 2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2 w 776"/>
                  <a:gd name="T33" fmla="*/ 3 h 2368"/>
                  <a:gd name="T34" fmla="*/ 24 w 776"/>
                  <a:gd name="T35" fmla="*/ 3 h 2368"/>
                  <a:gd name="T36" fmla="*/ 22 w 776"/>
                  <a:gd name="T37" fmla="*/ 4 h 2368"/>
                  <a:gd name="T38" fmla="*/ 26 w 776"/>
                  <a:gd name="T39" fmla="*/ 4 h 2368"/>
                  <a:gd name="T40" fmla="*/ 24 w 776"/>
                  <a:gd name="T41" fmla="*/ 4 h 2368"/>
                  <a:gd name="T42" fmla="*/ 26 w 776"/>
                  <a:gd name="T43" fmla="*/ 4 h 2368"/>
                  <a:gd name="T44" fmla="*/ 24 w 776"/>
                  <a:gd name="T45" fmla="*/ 4 h 2368"/>
                  <a:gd name="T46" fmla="*/ 26 w 776"/>
                  <a:gd name="T47" fmla="*/ 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B3B6-F9E4-4631-A253-CE5AA0159601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DC11-CD4C-4826-9FF2-6B672D3B9918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227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9BDB-E940-4B82-BF07-B849F870415F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96B03-9E73-40A5-A001-4EC18D3DB027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6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DBAB-6D9A-4557-B859-0C94A33F6DD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4056-2D58-49C5-8E35-A816582A005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552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63B6-86F4-4CD8-8D51-424406D68BEA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3DF3-B599-4A2F-9F21-3201B64DF06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6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13A57-751B-4D8B-9D86-0FE5E5425754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B664E-5374-4BFA-BE5F-15624E81A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229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9CBE-8B1A-4D1B-818B-AEB4EC4B67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0260-2565-497C-B4D2-D7B7D10C944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49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13A57-751B-4D8B-9D86-0FE5E542575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B664E-5374-4BFA-BE5F-15624E81A9F5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8967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3718-39B5-4FA9-A789-2A445272A522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79D4-D13F-43F9-B91C-C77F0D497F2B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6700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220C-8808-458A-B74F-BC20E36FE013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1BB36-2BCE-463D-8488-CD3D0FDC9604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128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F918-2FF9-4EF8-A9F3-B1BCE73E9778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6E1D9-5932-44C2-8054-CD9CF89E8090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935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B832-2099-4972-91EB-0447FBCA26CD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2A465-D0AB-4104-B487-7AE397E6AB9D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1474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B237-5966-42A6-A477-2D1AF2C984E5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CDA0-A197-4474-A8AD-9697499A7F11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3718-39B5-4FA9-A789-2A445272A522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79D4-D13F-43F9-B91C-C77F0D497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6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220C-8808-458A-B74F-BC20E36FE013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1BB36-2BCE-463D-8488-CD3D0FDC9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8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F918-2FF9-4EF8-A9F3-B1BCE73E9778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6E1D9-5932-44C2-8054-CD9CF89E8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9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cs typeface="+mn-cs"/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cs typeface="+mn-cs"/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cs typeface="+mn-cs"/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0 w 2736"/>
                      <a:gd name="T3" fmla="*/ 10 h 504"/>
                      <a:gd name="T4" fmla="*/ 102 w 2736"/>
                      <a:gd name="T5" fmla="*/ 1 h 504"/>
                      <a:gd name="T6" fmla="*/ 157 w 2736"/>
                      <a:gd name="T7" fmla="*/ 1 h 504"/>
                      <a:gd name="T8" fmla="*/ 156 w 2736"/>
                      <a:gd name="T9" fmla="*/ 6 h 504"/>
                      <a:gd name="T10" fmla="*/ 101 w 2736"/>
                      <a:gd name="T11" fmla="*/ 6 h 504"/>
                      <a:gd name="T12" fmla="*/ 3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1" y="3107"/>
                    <a:ext cx="842" cy="486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6 w 1769"/>
                      <a:gd name="T3" fmla="*/ 3 h 791"/>
                      <a:gd name="T4" fmla="*/ 13 w 1769"/>
                      <a:gd name="T5" fmla="*/ 11 h 791"/>
                      <a:gd name="T6" fmla="*/ 19 w 1769"/>
                      <a:gd name="T7" fmla="*/ 23 h 791"/>
                      <a:gd name="T8" fmla="*/ 20 w 1769"/>
                      <a:gd name="T9" fmla="*/ 33 h 791"/>
                      <a:gd name="T10" fmla="*/ 20 w 1769"/>
                      <a:gd name="T11" fmla="*/ 42 h 791"/>
                      <a:gd name="T12" fmla="*/ 19 w 1769"/>
                      <a:gd name="T13" fmla="*/ 34 h 791"/>
                      <a:gd name="T14" fmla="*/ 16 w 1769"/>
                      <a:gd name="T15" fmla="*/ 25 h 791"/>
                      <a:gd name="T16" fmla="*/ 13 w 1769"/>
                      <a:gd name="T17" fmla="*/ 16 h 791"/>
                      <a:gd name="T18" fmla="*/ 7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73 w 2736"/>
                      <a:gd name="T3" fmla="*/ 18 h 504"/>
                      <a:gd name="T4" fmla="*/ 150 w 2736"/>
                      <a:gd name="T5" fmla="*/ 3 h 504"/>
                      <a:gd name="T6" fmla="*/ 231 w 2736"/>
                      <a:gd name="T7" fmla="*/ 3 h 504"/>
                      <a:gd name="T8" fmla="*/ 229 w 2736"/>
                      <a:gd name="T9" fmla="*/ 11 h 504"/>
                      <a:gd name="T10" fmla="*/ 149 w 2736"/>
                      <a:gd name="T11" fmla="*/ 11 h 504"/>
                      <a:gd name="T12" fmla="*/ 55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 w 1769"/>
                      <a:gd name="T3" fmla="*/ 6 h 791"/>
                      <a:gd name="T4" fmla="*/ 32 w 1769"/>
                      <a:gd name="T5" fmla="*/ 21 h 791"/>
                      <a:gd name="T6" fmla="*/ 45 w 1769"/>
                      <a:gd name="T7" fmla="*/ 46 h 791"/>
                      <a:gd name="T8" fmla="*/ 49 w 1769"/>
                      <a:gd name="T9" fmla="*/ 65 h 791"/>
                      <a:gd name="T10" fmla="*/ 47 w 1769"/>
                      <a:gd name="T11" fmla="*/ 84 h 791"/>
                      <a:gd name="T12" fmla="*/ 44 w 1769"/>
                      <a:gd name="T13" fmla="*/ 68 h 791"/>
                      <a:gd name="T14" fmla="*/ 39 w 1769"/>
                      <a:gd name="T15" fmla="*/ 49 h 791"/>
                      <a:gd name="T16" fmla="*/ 31 w 1769"/>
                      <a:gd name="T17" fmla="*/ 32 h 791"/>
                      <a:gd name="T18" fmla="*/ 16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3 h 791"/>
                      <a:gd name="T4" fmla="*/ 25 w 1769"/>
                      <a:gd name="T5" fmla="*/ 10 h 791"/>
                      <a:gd name="T6" fmla="*/ 34 w 1769"/>
                      <a:gd name="T7" fmla="*/ 21 h 791"/>
                      <a:gd name="T8" fmla="*/ 37 w 1769"/>
                      <a:gd name="T9" fmla="*/ 29 h 791"/>
                      <a:gd name="T10" fmla="*/ 36 w 1769"/>
                      <a:gd name="T11" fmla="*/ 38 h 791"/>
                      <a:gd name="T12" fmla="*/ 34 w 1769"/>
                      <a:gd name="T13" fmla="*/ 31 h 791"/>
                      <a:gd name="T14" fmla="*/ 29 w 1769"/>
                      <a:gd name="T15" fmla="*/ 22 h 791"/>
                      <a:gd name="T16" fmla="*/ 24 w 1769"/>
                      <a:gd name="T17" fmla="*/ 14 h 791"/>
                      <a:gd name="T18" fmla="*/ 13 w 1769"/>
                      <a:gd name="T19" fmla="*/ 7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53 h 504"/>
                      <a:gd name="T2" fmla="*/ 47 w 2736"/>
                      <a:gd name="T3" fmla="*/ 17 h 504"/>
                      <a:gd name="T4" fmla="*/ 95 w 2736"/>
                      <a:gd name="T5" fmla="*/ 2 h 504"/>
                      <a:gd name="T6" fmla="*/ 147 w 2736"/>
                      <a:gd name="T7" fmla="*/ 2 h 504"/>
                      <a:gd name="T8" fmla="*/ 146 w 2736"/>
                      <a:gd name="T9" fmla="*/ 11 h 504"/>
                      <a:gd name="T10" fmla="*/ 95 w 2736"/>
                      <a:gd name="T11" fmla="*/ 11 h 504"/>
                      <a:gd name="T12" fmla="*/ 35 w 2736"/>
                      <a:gd name="T13" fmla="*/ 31 h 504"/>
                      <a:gd name="T14" fmla="*/ 0 w 2736"/>
                      <a:gd name="T15" fmla="*/ 5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4 h 791"/>
                      <a:gd name="T4" fmla="*/ 19 w 1769"/>
                      <a:gd name="T5" fmla="*/ 15 h 791"/>
                      <a:gd name="T6" fmla="*/ 26 w 1769"/>
                      <a:gd name="T7" fmla="*/ 32 h 791"/>
                      <a:gd name="T8" fmla="*/ 29 w 1769"/>
                      <a:gd name="T9" fmla="*/ 45 h 791"/>
                      <a:gd name="T10" fmla="*/ 28 w 1769"/>
                      <a:gd name="T11" fmla="*/ 58 h 791"/>
                      <a:gd name="T12" fmla="*/ 26 w 1769"/>
                      <a:gd name="T13" fmla="*/ 47 h 791"/>
                      <a:gd name="T14" fmla="*/ 23 w 1769"/>
                      <a:gd name="T15" fmla="*/ 34 h 791"/>
                      <a:gd name="T16" fmla="*/ 18 w 1769"/>
                      <a:gd name="T17" fmla="*/ 22 h 791"/>
                      <a:gd name="T18" fmla="*/ 10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28 w 2736"/>
                      <a:gd name="T3" fmla="*/ 9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2 h 791"/>
                      <a:gd name="T4" fmla="*/ 12 w 1769"/>
                      <a:gd name="T5" fmla="*/ 6 h 791"/>
                      <a:gd name="T6" fmla="*/ 17 w 1769"/>
                      <a:gd name="T7" fmla="*/ 13 h 791"/>
                      <a:gd name="T8" fmla="*/ 19 w 1769"/>
                      <a:gd name="T9" fmla="*/ 18 h 791"/>
                      <a:gd name="T10" fmla="*/ 18 w 1769"/>
                      <a:gd name="T11" fmla="*/ 24 h 791"/>
                      <a:gd name="T12" fmla="*/ 17 w 1769"/>
                      <a:gd name="T13" fmla="*/ 19 h 791"/>
                      <a:gd name="T14" fmla="*/ 15 w 1769"/>
                      <a:gd name="T15" fmla="*/ 14 h 791"/>
                      <a:gd name="T16" fmla="*/ 12 w 1769"/>
                      <a:gd name="T17" fmla="*/ 9 h 791"/>
                      <a:gd name="T18" fmla="*/ 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53" y="1128"/>
                    <a:ext cx="1296" cy="202"/>
                  </a:xfrm>
                  <a:custGeom>
                    <a:avLst/>
                    <a:gdLst>
                      <a:gd name="T0" fmla="*/ 0 w 2736"/>
                      <a:gd name="T1" fmla="*/ 2 h 504"/>
                      <a:gd name="T2" fmla="*/ 10 w 2736"/>
                      <a:gd name="T3" fmla="*/ 1 h 504"/>
                      <a:gd name="T4" fmla="*/ 20 w 2736"/>
                      <a:gd name="T5" fmla="*/ 0 h 504"/>
                      <a:gd name="T6" fmla="*/ 31 w 2736"/>
                      <a:gd name="T7" fmla="*/ 0 h 504"/>
                      <a:gd name="T8" fmla="*/ 31 w 2736"/>
                      <a:gd name="T9" fmla="*/ 0 h 504"/>
                      <a:gd name="T10" fmla="*/ 20 w 2736"/>
                      <a:gd name="T11" fmla="*/ 0 h 504"/>
                      <a:gd name="T12" fmla="*/ 8 w 2736"/>
                      <a:gd name="T13" fmla="*/ 1 h 504"/>
                      <a:gd name="T14" fmla="*/ 0 w 2736"/>
                      <a:gd name="T15" fmla="*/ 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1 h 791"/>
                      <a:gd name="T6" fmla="*/ 5 w 1769"/>
                      <a:gd name="T7" fmla="*/ 3 h 791"/>
                      <a:gd name="T8" fmla="*/ 5 w 1769"/>
                      <a:gd name="T9" fmla="*/ 3 h 791"/>
                      <a:gd name="T10" fmla="*/ 5 w 1769"/>
                      <a:gd name="T11" fmla="*/ 5 h 791"/>
                      <a:gd name="T12" fmla="*/ 5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1 h 504"/>
                      <a:gd name="T2" fmla="*/ 54 w 2736"/>
                      <a:gd name="T3" fmla="*/ 7 h 504"/>
                      <a:gd name="T4" fmla="*/ 112 w 2736"/>
                      <a:gd name="T5" fmla="*/ 1 h 504"/>
                      <a:gd name="T6" fmla="*/ 172 w 2736"/>
                      <a:gd name="T7" fmla="*/ 1 h 504"/>
                      <a:gd name="T8" fmla="*/ 172 w 2736"/>
                      <a:gd name="T9" fmla="*/ 4 h 504"/>
                      <a:gd name="T10" fmla="*/ 111 w 2736"/>
                      <a:gd name="T11" fmla="*/ 4 h 504"/>
                      <a:gd name="T12" fmla="*/ 42 w 2736"/>
                      <a:gd name="T13" fmla="*/ 12 h 504"/>
                      <a:gd name="T14" fmla="*/ 0 w 2736"/>
                      <a:gd name="T15" fmla="*/ 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4 h 791"/>
                      <a:gd name="T8" fmla="*/ 36 w 1769"/>
                      <a:gd name="T9" fmla="*/ 33 h 791"/>
                      <a:gd name="T10" fmla="*/ 35 w 1769"/>
                      <a:gd name="T11" fmla="*/ 44 h 791"/>
                      <a:gd name="T12" fmla="*/ 32 w 1769"/>
                      <a:gd name="T13" fmla="*/ 35 h 791"/>
                      <a:gd name="T14" fmla="*/ 28 w 1769"/>
                      <a:gd name="T15" fmla="*/ 25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69 w 2736"/>
                      <a:gd name="T3" fmla="*/ 18 h 504"/>
                      <a:gd name="T4" fmla="*/ 143 w 2736"/>
                      <a:gd name="T5" fmla="*/ 3 h 504"/>
                      <a:gd name="T6" fmla="*/ 219 w 2736"/>
                      <a:gd name="T7" fmla="*/ 3 h 504"/>
                      <a:gd name="T8" fmla="*/ 218 w 2736"/>
                      <a:gd name="T9" fmla="*/ 11 h 504"/>
                      <a:gd name="T10" fmla="*/ 141 w 2736"/>
                      <a:gd name="T11" fmla="*/ 11 h 504"/>
                      <a:gd name="T12" fmla="*/ 53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3 w 1769"/>
                      <a:gd name="T3" fmla="*/ 6 h 791"/>
                      <a:gd name="T4" fmla="*/ 31 w 1769"/>
                      <a:gd name="T5" fmla="*/ 21 h 791"/>
                      <a:gd name="T6" fmla="*/ 43 w 1769"/>
                      <a:gd name="T7" fmla="*/ 46 h 791"/>
                      <a:gd name="T8" fmla="*/ 47 w 1769"/>
                      <a:gd name="T9" fmla="*/ 65 h 791"/>
                      <a:gd name="T10" fmla="*/ 45 w 1769"/>
                      <a:gd name="T11" fmla="*/ 84 h 791"/>
                      <a:gd name="T12" fmla="*/ 43 w 1769"/>
                      <a:gd name="T13" fmla="*/ 68 h 791"/>
                      <a:gd name="T14" fmla="*/ 37 w 1769"/>
                      <a:gd name="T15" fmla="*/ 49 h 791"/>
                      <a:gd name="T16" fmla="*/ 30 w 1769"/>
                      <a:gd name="T17" fmla="*/ 32 h 791"/>
                      <a:gd name="T18" fmla="*/ 15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2 h 791"/>
                      <a:gd name="T4" fmla="*/ 25 w 1769"/>
                      <a:gd name="T5" fmla="*/ 8 h 791"/>
                      <a:gd name="T6" fmla="*/ 34 w 1769"/>
                      <a:gd name="T7" fmla="*/ 16 h 791"/>
                      <a:gd name="T8" fmla="*/ 37 w 1769"/>
                      <a:gd name="T9" fmla="*/ 23 h 791"/>
                      <a:gd name="T10" fmla="*/ 36 w 1769"/>
                      <a:gd name="T11" fmla="*/ 30 h 791"/>
                      <a:gd name="T12" fmla="*/ 34 w 1769"/>
                      <a:gd name="T13" fmla="*/ 24 h 791"/>
                      <a:gd name="T14" fmla="*/ 29 w 1769"/>
                      <a:gd name="T15" fmla="*/ 17 h 791"/>
                      <a:gd name="T16" fmla="*/ 24 w 1769"/>
                      <a:gd name="T17" fmla="*/ 11 h 791"/>
                      <a:gd name="T18" fmla="*/ 1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6 h 504"/>
                      <a:gd name="T2" fmla="*/ 46 w 2736"/>
                      <a:gd name="T3" fmla="*/ 12 h 504"/>
                      <a:gd name="T4" fmla="*/ 94 w 2736"/>
                      <a:gd name="T5" fmla="*/ 2 h 504"/>
                      <a:gd name="T6" fmla="*/ 145 w 2736"/>
                      <a:gd name="T7" fmla="*/ 2 h 504"/>
                      <a:gd name="T8" fmla="*/ 144 w 2736"/>
                      <a:gd name="T9" fmla="*/ 8 h 504"/>
                      <a:gd name="T10" fmla="*/ 94 w 2736"/>
                      <a:gd name="T11" fmla="*/ 8 h 504"/>
                      <a:gd name="T12" fmla="*/ 35 w 2736"/>
                      <a:gd name="T13" fmla="*/ 21 h 504"/>
                      <a:gd name="T14" fmla="*/ 0 w 2736"/>
                      <a:gd name="T15" fmla="*/ 3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0 w 1769"/>
                      <a:gd name="T5" fmla="*/ 15 h 791"/>
                      <a:gd name="T6" fmla="*/ 28 w 1769"/>
                      <a:gd name="T7" fmla="*/ 31 h 791"/>
                      <a:gd name="T8" fmla="*/ 31 w 1769"/>
                      <a:gd name="T9" fmla="*/ 44 h 791"/>
                      <a:gd name="T10" fmla="*/ 29 w 1769"/>
                      <a:gd name="T11" fmla="*/ 57 h 791"/>
                      <a:gd name="T12" fmla="*/ 27 w 1769"/>
                      <a:gd name="T13" fmla="*/ 46 h 791"/>
                      <a:gd name="T14" fmla="*/ 24 w 1769"/>
                      <a:gd name="T15" fmla="*/ 33 h 791"/>
                      <a:gd name="T16" fmla="*/ 19 w 1769"/>
                      <a:gd name="T17" fmla="*/ 21 h 791"/>
                      <a:gd name="T18" fmla="*/ 10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28 w 2736"/>
                      <a:gd name="T3" fmla="*/ 10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7 w 1769"/>
                      <a:gd name="T7" fmla="*/ 25 h 791"/>
                      <a:gd name="T8" fmla="*/ 19 w 1769"/>
                      <a:gd name="T9" fmla="*/ 35 h 791"/>
                      <a:gd name="T10" fmla="*/ 18 w 1769"/>
                      <a:gd name="T11" fmla="*/ 45 h 791"/>
                      <a:gd name="T12" fmla="*/ 17 w 1769"/>
                      <a:gd name="T13" fmla="*/ 36 h 791"/>
                      <a:gd name="T14" fmla="*/ 15 w 1769"/>
                      <a:gd name="T15" fmla="*/ 26 h 791"/>
                      <a:gd name="T16" fmla="*/ 12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3 h 791"/>
                      <a:gd name="T10" fmla="*/ 4 w 1769"/>
                      <a:gd name="T11" fmla="*/ 5 h 791"/>
                      <a:gd name="T12" fmla="*/ 4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4 w 2736"/>
                      <a:gd name="T3" fmla="*/ 1 h 504"/>
                      <a:gd name="T4" fmla="*/ 8 w 2736"/>
                      <a:gd name="T5" fmla="*/ 0 h 504"/>
                      <a:gd name="T6" fmla="*/ 12 w 2736"/>
                      <a:gd name="T7" fmla="*/ 0 h 504"/>
                      <a:gd name="T8" fmla="*/ 12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2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 w 2736"/>
                      <a:gd name="T3" fmla="*/ 1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1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3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2 h 791"/>
                      <a:gd name="T12" fmla="*/ 2 w 1769"/>
                      <a:gd name="T13" fmla="*/ 1 h 791"/>
                      <a:gd name="T14" fmla="*/ 1 w 1769"/>
                      <a:gd name="T15" fmla="*/ 1 h 791"/>
                      <a:gd name="T16" fmla="*/ 1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2 h 504"/>
                      <a:gd name="T2" fmla="*/ 5 w 2736"/>
                      <a:gd name="T3" fmla="*/ 4 h 504"/>
                      <a:gd name="T4" fmla="*/ 10 w 2736"/>
                      <a:gd name="T5" fmla="*/ 1 h 504"/>
                      <a:gd name="T6" fmla="*/ 15 w 2736"/>
                      <a:gd name="T7" fmla="*/ 1 h 504"/>
                      <a:gd name="T8" fmla="*/ 15 w 2736"/>
                      <a:gd name="T9" fmla="*/ 3 h 504"/>
                      <a:gd name="T10" fmla="*/ 10 w 2736"/>
                      <a:gd name="T11" fmla="*/ 3 h 504"/>
                      <a:gd name="T12" fmla="*/ 4 w 2736"/>
                      <a:gd name="T13" fmla="*/ 7 h 504"/>
                      <a:gd name="T14" fmla="*/ 0 w 2736"/>
                      <a:gd name="T15" fmla="*/ 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2 h 791"/>
                      <a:gd name="T4" fmla="*/ 2 w 1769"/>
                      <a:gd name="T5" fmla="*/ 5 h 791"/>
                      <a:gd name="T6" fmla="*/ 3 w 1769"/>
                      <a:gd name="T7" fmla="*/ 10 h 791"/>
                      <a:gd name="T8" fmla="*/ 3 w 1769"/>
                      <a:gd name="T9" fmla="*/ 14 h 791"/>
                      <a:gd name="T10" fmla="*/ 3 w 1769"/>
                      <a:gd name="T11" fmla="*/ 18 h 791"/>
                      <a:gd name="T12" fmla="*/ 3 w 1769"/>
                      <a:gd name="T13" fmla="*/ 14 h 791"/>
                      <a:gd name="T14" fmla="*/ 2 w 1769"/>
                      <a:gd name="T15" fmla="*/ 11 h 791"/>
                      <a:gd name="T16" fmla="*/ 2 w 1769"/>
                      <a:gd name="T17" fmla="*/ 7 h 791"/>
                      <a:gd name="T18" fmla="*/ 1 w 1769"/>
                      <a:gd name="T19" fmla="*/ 3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0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4 w 2736"/>
                      <a:gd name="T3" fmla="*/ 10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1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35"/>
                    <a:ext cx="907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1 w 1769"/>
                      <a:gd name="T5" fmla="*/ 12 h 791"/>
                      <a:gd name="T6" fmla="*/ 29 w 1769"/>
                      <a:gd name="T7" fmla="*/ 24 h 791"/>
                      <a:gd name="T8" fmla="*/ 32 w 1769"/>
                      <a:gd name="T9" fmla="*/ 33 h 791"/>
                      <a:gd name="T10" fmla="*/ 31 w 1769"/>
                      <a:gd name="T11" fmla="*/ 44 h 791"/>
                      <a:gd name="T12" fmla="*/ 29 w 1769"/>
                      <a:gd name="T13" fmla="*/ 35 h 791"/>
                      <a:gd name="T14" fmla="*/ 25 w 1769"/>
                      <a:gd name="T15" fmla="*/ 25 h 791"/>
                      <a:gd name="T16" fmla="*/ 20 w 1769"/>
                      <a:gd name="T17" fmla="*/ 17 h 791"/>
                      <a:gd name="T18" fmla="*/ 11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34 w 2736"/>
                      <a:gd name="T3" fmla="*/ 10 h 504"/>
                      <a:gd name="T4" fmla="*/ 69 w 2736"/>
                      <a:gd name="T5" fmla="*/ 1 h 504"/>
                      <a:gd name="T6" fmla="*/ 107 w 2736"/>
                      <a:gd name="T7" fmla="*/ 1 h 504"/>
                      <a:gd name="T8" fmla="*/ 106 w 2736"/>
                      <a:gd name="T9" fmla="*/ 6 h 504"/>
                      <a:gd name="T10" fmla="*/ 69 w 2736"/>
                      <a:gd name="T11" fmla="*/ 6 h 504"/>
                      <a:gd name="T12" fmla="*/ 26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6 w 1769"/>
                      <a:gd name="T7" fmla="*/ 24 h 791"/>
                      <a:gd name="T8" fmla="*/ 18 w 1769"/>
                      <a:gd name="T9" fmla="*/ 33 h 791"/>
                      <a:gd name="T10" fmla="*/ 17 w 1769"/>
                      <a:gd name="T11" fmla="*/ 44 h 791"/>
                      <a:gd name="T12" fmla="*/ 16 w 1769"/>
                      <a:gd name="T13" fmla="*/ 35 h 791"/>
                      <a:gd name="T14" fmla="*/ 14 w 1769"/>
                      <a:gd name="T15" fmla="*/ 25 h 791"/>
                      <a:gd name="T16" fmla="*/ 11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43" y="2658"/>
                    <a:ext cx="1722" cy="302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53 w 2736"/>
                      <a:gd name="T3" fmla="*/ 8 h 504"/>
                      <a:gd name="T4" fmla="*/ 111 w 2736"/>
                      <a:gd name="T5" fmla="*/ 1 h 504"/>
                      <a:gd name="T6" fmla="*/ 170 w 2736"/>
                      <a:gd name="T7" fmla="*/ 1 h 504"/>
                      <a:gd name="T8" fmla="*/ 169 w 2736"/>
                      <a:gd name="T9" fmla="*/ 5 h 504"/>
                      <a:gd name="T10" fmla="*/ 110 w 2736"/>
                      <a:gd name="T11" fmla="*/ 5 h 504"/>
                      <a:gd name="T12" fmla="*/ 41 w 2736"/>
                      <a:gd name="T13" fmla="*/ 14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70" y="3845"/>
                    <a:ext cx="920" cy="44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3 h 791"/>
                      <a:gd name="T8" fmla="*/ 35 w 1769"/>
                      <a:gd name="T9" fmla="*/ 19 h 791"/>
                      <a:gd name="T10" fmla="*/ 33 w 1769"/>
                      <a:gd name="T11" fmla="*/ 25 h 791"/>
                      <a:gd name="T12" fmla="*/ 31 w 1769"/>
                      <a:gd name="T13" fmla="*/ 20 h 791"/>
                      <a:gd name="T14" fmla="*/ 28 w 1769"/>
                      <a:gd name="T15" fmla="*/ 14 h 791"/>
                      <a:gd name="T16" fmla="*/ 22 w 1769"/>
                      <a:gd name="T17" fmla="*/ 9 h 791"/>
                      <a:gd name="T18" fmla="*/ 11 w 1769"/>
                      <a:gd name="T19" fmla="*/ 4 h 791"/>
                      <a:gd name="T20" fmla="*/ 0 w 1769"/>
                      <a:gd name="T21" fmla="*/ 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54 w 2736"/>
                      <a:gd name="T3" fmla="*/ 9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0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5 h 791"/>
                      <a:gd name="T8" fmla="*/ 36 w 1769"/>
                      <a:gd name="T9" fmla="*/ 35 h 791"/>
                      <a:gd name="T10" fmla="*/ 35 w 1769"/>
                      <a:gd name="T11" fmla="*/ 45 h 791"/>
                      <a:gd name="T12" fmla="*/ 32 w 1769"/>
                      <a:gd name="T13" fmla="*/ 36 h 791"/>
                      <a:gd name="T14" fmla="*/ 28 w 1769"/>
                      <a:gd name="T15" fmla="*/ 26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59"/>
                    <a:ext cx="1643" cy="299"/>
                  </a:xfrm>
                  <a:custGeom>
                    <a:avLst/>
                    <a:gdLst>
                      <a:gd name="T0" fmla="*/ 0 w 2736"/>
                      <a:gd name="T1" fmla="*/ 22 h 504"/>
                      <a:gd name="T2" fmla="*/ 40 w 2736"/>
                      <a:gd name="T3" fmla="*/ 7 h 504"/>
                      <a:gd name="T4" fmla="*/ 83 w 2736"/>
                      <a:gd name="T5" fmla="*/ 1 h 504"/>
                      <a:gd name="T6" fmla="*/ 129 w 2736"/>
                      <a:gd name="T7" fmla="*/ 1 h 504"/>
                      <a:gd name="T8" fmla="*/ 128 w 2736"/>
                      <a:gd name="T9" fmla="*/ 4 h 504"/>
                      <a:gd name="T10" fmla="*/ 83 w 2736"/>
                      <a:gd name="T11" fmla="*/ 4 h 504"/>
                      <a:gd name="T12" fmla="*/ 31 w 2736"/>
                      <a:gd name="T13" fmla="*/ 12 h 504"/>
                      <a:gd name="T14" fmla="*/ 0 w 2736"/>
                      <a:gd name="T15" fmla="*/ 2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9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2 h 791"/>
                      <a:gd name="T4" fmla="*/ 19 w 1769"/>
                      <a:gd name="T5" fmla="*/ 9 h 791"/>
                      <a:gd name="T6" fmla="*/ 26 w 1769"/>
                      <a:gd name="T7" fmla="*/ 18 h 791"/>
                      <a:gd name="T8" fmla="*/ 28 w 1769"/>
                      <a:gd name="T9" fmla="*/ 26 h 791"/>
                      <a:gd name="T10" fmla="*/ 27 w 1769"/>
                      <a:gd name="T11" fmla="*/ 34 h 791"/>
                      <a:gd name="T12" fmla="*/ 25 w 1769"/>
                      <a:gd name="T13" fmla="*/ 27 h 791"/>
                      <a:gd name="T14" fmla="*/ 22 w 1769"/>
                      <a:gd name="T15" fmla="*/ 20 h 791"/>
                      <a:gd name="T16" fmla="*/ 18 w 1769"/>
                      <a:gd name="T17" fmla="*/ 13 h 791"/>
                      <a:gd name="T18" fmla="*/ 10 w 1769"/>
                      <a:gd name="T19" fmla="*/ 7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35 w 2736"/>
                      <a:gd name="T3" fmla="*/ 2 h 504"/>
                      <a:gd name="T4" fmla="*/ 71 w 2736"/>
                      <a:gd name="T5" fmla="*/ 0 h 504"/>
                      <a:gd name="T6" fmla="*/ 109 w 2736"/>
                      <a:gd name="T7" fmla="*/ 0 h 504"/>
                      <a:gd name="T8" fmla="*/ 109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65"/>
                    <a:ext cx="851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0 h 791"/>
                      <a:gd name="T4" fmla="*/ 14 w 1769"/>
                      <a:gd name="T5" fmla="*/ 2 h 791"/>
                      <a:gd name="T6" fmla="*/ 20 w 1769"/>
                      <a:gd name="T7" fmla="*/ 6 h 791"/>
                      <a:gd name="T8" fmla="*/ 22 w 1769"/>
                      <a:gd name="T9" fmla="*/ 8 h 791"/>
                      <a:gd name="T10" fmla="*/ 21 w 1769"/>
                      <a:gd name="T11" fmla="*/ 10 h 791"/>
                      <a:gd name="T12" fmla="*/ 20 w 1769"/>
                      <a:gd name="T13" fmla="*/ 9 h 791"/>
                      <a:gd name="T14" fmla="*/ 17 w 1769"/>
                      <a:gd name="T15" fmla="*/ 6 h 791"/>
                      <a:gd name="T16" fmla="*/ 13 w 1769"/>
                      <a:gd name="T17" fmla="*/ 4 h 791"/>
                      <a:gd name="T18" fmla="*/ 7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8 w 2736"/>
                      <a:gd name="T3" fmla="*/ 2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1 h 504"/>
                      <a:gd name="T10" fmla="*/ 36 w 2736"/>
                      <a:gd name="T11" fmla="*/ 1 h 504"/>
                      <a:gd name="T12" fmla="*/ 14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6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0 h 791"/>
                      <a:gd name="T4" fmla="*/ 9 w 1769"/>
                      <a:gd name="T5" fmla="*/ 2 h 791"/>
                      <a:gd name="T6" fmla="*/ 13 w 1769"/>
                      <a:gd name="T7" fmla="*/ 6 h 791"/>
                      <a:gd name="T8" fmla="*/ 14 w 1769"/>
                      <a:gd name="T9" fmla="*/ 8 h 791"/>
                      <a:gd name="T10" fmla="*/ 13 w 1769"/>
                      <a:gd name="T11" fmla="*/ 10 h 791"/>
                      <a:gd name="T12" fmla="*/ 12 w 1769"/>
                      <a:gd name="T13" fmla="*/ 9 h 791"/>
                      <a:gd name="T14" fmla="*/ 11 w 1769"/>
                      <a:gd name="T15" fmla="*/ 6 h 791"/>
                      <a:gd name="T16" fmla="*/ 9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8 w 2736"/>
                      <a:gd name="T3" fmla="*/ 0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0 h 504"/>
                      <a:gd name="T10" fmla="*/ 36 w 2736"/>
                      <a:gd name="T11" fmla="*/ 0 h 504"/>
                      <a:gd name="T12" fmla="*/ 14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0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1 h 791"/>
                      <a:gd name="T8" fmla="*/ 12 w 1769"/>
                      <a:gd name="T9" fmla="*/ 1 h 791"/>
                      <a:gd name="T10" fmla="*/ 11 w 1769"/>
                      <a:gd name="T11" fmla="*/ 2 h 791"/>
                      <a:gd name="T12" fmla="*/ 10 w 1769"/>
                      <a:gd name="T13" fmla="*/ 1 h 791"/>
                      <a:gd name="T14" fmla="*/ 9 w 1769"/>
                      <a:gd name="T15" fmla="*/ 1 h 791"/>
                      <a:gd name="T16" fmla="*/ 7 w 1769"/>
                      <a:gd name="T17" fmla="*/ 1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7 w 776"/>
                  <a:gd name="T3" fmla="*/ 0 h 2368"/>
                  <a:gd name="T4" fmla="*/ 3 w 776"/>
                  <a:gd name="T5" fmla="*/ 0 h 2368"/>
                  <a:gd name="T6" fmla="*/ 9 w 776"/>
                  <a:gd name="T7" fmla="*/ 0 h 2368"/>
                  <a:gd name="T8" fmla="*/ 5 w 776"/>
                  <a:gd name="T9" fmla="*/ 0 h 2368"/>
                  <a:gd name="T10" fmla="*/ 10 w 776"/>
                  <a:gd name="T11" fmla="*/ 0 h 2368"/>
                  <a:gd name="T12" fmla="*/ 8 w 776"/>
                  <a:gd name="T13" fmla="*/ 0 h 2368"/>
                  <a:gd name="T14" fmla="*/ 13 w 776"/>
                  <a:gd name="T15" fmla="*/ 0 h 2368"/>
                  <a:gd name="T16" fmla="*/ 10 w 776"/>
                  <a:gd name="T17" fmla="*/ 0 h 2368"/>
                  <a:gd name="T18" fmla="*/ 14 w 776"/>
                  <a:gd name="T19" fmla="*/ 0 h 2368"/>
                  <a:gd name="T20" fmla="*/ 13 w 776"/>
                  <a:gd name="T21" fmla="*/ 0 h 2368"/>
                  <a:gd name="T22" fmla="*/ 16 w 776"/>
                  <a:gd name="T23" fmla="*/ 0 h 2368"/>
                  <a:gd name="T24" fmla="*/ 16 w 776"/>
                  <a:gd name="T25" fmla="*/ 0 h 2368"/>
                  <a:gd name="T26" fmla="*/ 18 w 776"/>
                  <a:gd name="T27" fmla="*/ 0 h 2368"/>
                  <a:gd name="T28" fmla="*/ 17 w 776"/>
                  <a:gd name="T29" fmla="*/ 0 h 2368"/>
                  <a:gd name="T30" fmla="*/ 20 w 776"/>
                  <a:gd name="T31" fmla="*/ 0 h 2368"/>
                  <a:gd name="T32" fmla="*/ 18 w 776"/>
                  <a:gd name="T33" fmla="*/ 1 h 2368"/>
                  <a:gd name="T34" fmla="*/ 20 w 776"/>
                  <a:gd name="T35" fmla="*/ 1 h 2368"/>
                  <a:gd name="T36" fmla="*/ 18 w 776"/>
                  <a:gd name="T37" fmla="*/ 1 h 2368"/>
                  <a:gd name="T38" fmla="*/ 21 w 776"/>
                  <a:gd name="T39" fmla="*/ 1 h 2368"/>
                  <a:gd name="T40" fmla="*/ 20 w 776"/>
                  <a:gd name="T41" fmla="*/ 1 h 2368"/>
                  <a:gd name="T42" fmla="*/ 21 w 776"/>
                  <a:gd name="T43" fmla="*/ 1 h 2368"/>
                  <a:gd name="T44" fmla="*/ 20 w 776"/>
                  <a:gd name="T45" fmla="*/ 1 h 2368"/>
                  <a:gd name="T46" fmla="*/ 2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1 h 2368"/>
                  <a:gd name="T34" fmla="*/ 1 w 776"/>
                  <a:gd name="T35" fmla="*/ 1 h 2368"/>
                  <a:gd name="T36" fmla="*/ 1 w 776"/>
                  <a:gd name="T37" fmla="*/ 1 h 2368"/>
                  <a:gd name="T38" fmla="*/ 1 w 776"/>
                  <a:gd name="T39" fmla="*/ 1 h 2368"/>
                  <a:gd name="T40" fmla="*/ 1 w 776"/>
                  <a:gd name="T41" fmla="*/ 1 h 2368"/>
                  <a:gd name="T42" fmla="*/ 1 w 776"/>
                  <a:gd name="T43" fmla="*/ 1 h 2368"/>
                  <a:gd name="T44" fmla="*/ 1 w 776"/>
                  <a:gd name="T45" fmla="*/ 1 h 2368"/>
                  <a:gd name="T46" fmla="*/ 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0 w 776"/>
                  <a:gd name="T39" fmla="*/ 1 h 2368"/>
                  <a:gd name="T40" fmla="*/ 0 w 776"/>
                  <a:gd name="T41" fmla="*/ 1 h 2368"/>
                  <a:gd name="T42" fmla="*/ 0 w 776"/>
                  <a:gd name="T43" fmla="*/ 1 h 2368"/>
                  <a:gd name="T44" fmla="*/ 0 w 776"/>
                  <a:gd name="T45" fmla="*/ 1 h 2368"/>
                  <a:gd name="T46" fmla="*/ 0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2 w 776"/>
                  <a:gd name="T5" fmla="*/ 0 h 2368"/>
                  <a:gd name="T6" fmla="*/ 6 w 776"/>
                  <a:gd name="T7" fmla="*/ 0 h 2368"/>
                  <a:gd name="T8" fmla="*/ 4 w 776"/>
                  <a:gd name="T9" fmla="*/ 0 h 2368"/>
                  <a:gd name="T10" fmla="*/ 7 w 776"/>
                  <a:gd name="T11" fmla="*/ 0 h 2368"/>
                  <a:gd name="T12" fmla="*/ 5 w 776"/>
                  <a:gd name="T13" fmla="*/ 0 h 2368"/>
                  <a:gd name="T14" fmla="*/ 8 w 776"/>
                  <a:gd name="T15" fmla="*/ 0 h 2368"/>
                  <a:gd name="T16" fmla="*/ 7 w 776"/>
                  <a:gd name="T17" fmla="*/ 0 h 2368"/>
                  <a:gd name="T18" fmla="*/ 9 w 776"/>
                  <a:gd name="T19" fmla="*/ 0 h 2368"/>
                  <a:gd name="T20" fmla="*/ 8 w 776"/>
                  <a:gd name="T21" fmla="*/ 0 h 2368"/>
                  <a:gd name="T22" fmla="*/ 10 w 776"/>
                  <a:gd name="T23" fmla="*/ 0 h 2368"/>
                  <a:gd name="T24" fmla="*/ 10 w 776"/>
                  <a:gd name="T25" fmla="*/ 0 h 2368"/>
                  <a:gd name="T26" fmla="*/ 12 w 776"/>
                  <a:gd name="T27" fmla="*/ 0 h 2368"/>
                  <a:gd name="T28" fmla="*/ 11 w 776"/>
                  <a:gd name="T29" fmla="*/ 1 h 2368"/>
                  <a:gd name="T30" fmla="*/ 12 w 776"/>
                  <a:gd name="T31" fmla="*/ 1 h 2368"/>
                  <a:gd name="T32" fmla="*/ 12 w 776"/>
                  <a:gd name="T33" fmla="*/ 1 h 2368"/>
                  <a:gd name="T34" fmla="*/ 12 w 776"/>
                  <a:gd name="T35" fmla="*/ 1 h 2368"/>
                  <a:gd name="T36" fmla="*/ 12 w 776"/>
                  <a:gd name="T37" fmla="*/ 1 h 2368"/>
                  <a:gd name="T38" fmla="*/ 13 w 776"/>
                  <a:gd name="T39" fmla="*/ 1 h 2368"/>
                  <a:gd name="T40" fmla="*/ 12 w 776"/>
                  <a:gd name="T41" fmla="*/ 1 h 2368"/>
                  <a:gd name="T42" fmla="*/ 13 w 776"/>
                  <a:gd name="T43" fmla="*/ 1 h 2368"/>
                  <a:gd name="T44" fmla="*/ 12 w 776"/>
                  <a:gd name="T45" fmla="*/ 1 h 2368"/>
                  <a:gd name="T46" fmla="*/ 13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49 w 776"/>
                  <a:gd name="T3" fmla="*/ 0 h 2368"/>
                  <a:gd name="T4" fmla="*/ 19 w 776"/>
                  <a:gd name="T5" fmla="*/ 0 h 2368"/>
                  <a:gd name="T6" fmla="*/ 68 w 776"/>
                  <a:gd name="T7" fmla="*/ 0 h 2368"/>
                  <a:gd name="T8" fmla="*/ 39 w 776"/>
                  <a:gd name="T9" fmla="*/ 0 h 2368"/>
                  <a:gd name="T10" fmla="*/ 77 w 776"/>
                  <a:gd name="T11" fmla="*/ 0 h 2368"/>
                  <a:gd name="T12" fmla="*/ 58 w 776"/>
                  <a:gd name="T13" fmla="*/ 0 h 2368"/>
                  <a:gd name="T14" fmla="*/ 96 w 776"/>
                  <a:gd name="T15" fmla="*/ 0 h 2368"/>
                  <a:gd name="T16" fmla="*/ 77 w 776"/>
                  <a:gd name="T17" fmla="*/ 0 h 2368"/>
                  <a:gd name="T18" fmla="*/ 106 w 776"/>
                  <a:gd name="T19" fmla="*/ 0 h 2368"/>
                  <a:gd name="T20" fmla="*/ 96 w 776"/>
                  <a:gd name="T21" fmla="*/ 0 h 2368"/>
                  <a:gd name="T22" fmla="*/ 116 w 776"/>
                  <a:gd name="T23" fmla="*/ 0 h 2368"/>
                  <a:gd name="T24" fmla="*/ 116 w 776"/>
                  <a:gd name="T25" fmla="*/ 0 h 2368"/>
                  <a:gd name="T26" fmla="*/ 135 w 776"/>
                  <a:gd name="T27" fmla="*/ 0 h 2368"/>
                  <a:gd name="T28" fmla="*/ 126 w 776"/>
                  <a:gd name="T29" fmla="*/ 0 h 2368"/>
                  <a:gd name="T30" fmla="*/ 145 w 776"/>
                  <a:gd name="T31" fmla="*/ 0 h 2368"/>
                  <a:gd name="T32" fmla="*/ 135 w 776"/>
                  <a:gd name="T33" fmla="*/ 0 h 2368"/>
                  <a:gd name="T34" fmla="*/ 145 w 776"/>
                  <a:gd name="T35" fmla="*/ 0 h 2368"/>
                  <a:gd name="T36" fmla="*/ 135 w 776"/>
                  <a:gd name="T37" fmla="*/ 0 h 2368"/>
                  <a:gd name="T38" fmla="*/ 154 w 776"/>
                  <a:gd name="T39" fmla="*/ 0 h 2368"/>
                  <a:gd name="T40" fmla="*/ 145 w 776"/>
                  <a:gd name="T41" fmla="*/ 0 h 2368"/>
                  <a:gd name="T42" fmla="*/ 154 w 776"/>
                  <a:gd name="T43" fmla="*/ 0 h 2368"/>
                  <a:gd name="T44" fmla="*/ 145 w 776"/>
                  <a:gd name="T45" fmla="*/ 0 h 2368"/>
                  <a:gd name="T46" fmla="*/ 15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0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0 h 2368"/>
                  <a:gd name="T34" fmla="*/ 1 w 776"/>
                  <a:gd name="T35" fmla="*/ 0 h 2368"/>
                  <a:gd name="T36" fmla="*/ 1 w 776"/>
                  <a:gd name="T37" fmla="*/ 0 h 2368"/>
                  <a:gd name="T38" fmla="*/ 1 w 776"/>
                  <a:gd name="T39" fmla="*/ 0 h 2368"/>
                  <a:gd name="T40" fmla="*/ 1 w 776"/>
                  <a:gd name="T41" fmla="*/ 0 h 2368"/>
                  <a:gd name="T42" fmla="*/ 1 w 776"/>
                  <a:gd name="T43" fmla="*/ 0 h 2368"/>
                  <a:gd name="T44" fmla="*/ 1 w 776"/>
                  <a:gd name="T45" fmla="*/ 0 h 2368"/>
                  <a:gd name="T46" fmla="*/ 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6BE137C2-A2D2-415C-8B4F-4825BFF959B4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FBF6D2A3-E762-477F-A562-A1E415943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847" r:id="rId1"/>
    <p:sldLayoutId id="2147484837" r:id="rId2"/>
    <p:sldLayoutId id="2147484838" r:id="rId3"/>
    <p:sldLayoutId id="2147484839" r:id="rId4"/>
    <p:sldLayoutId id="2147484840" r:id="rId5"/>
    <p:sldLayoutId id="2147484841" r:id="rId6"/>
    <p:sldLayoutId id="2147484842" r:id="rId7"/>
    <p:sldLayoutId id="2147484843" r:id="rId8"/>
    <p:sldLayoutId id="2147484844" r:id="rId9"/>
    <p:sldLayoutId id="2147484845" r:id="rId10"/>
    <p:sldLayoutId id="214748484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</p:grpSp>
        <p:grpSp>
          <p:nvGrpSpPr>
            <p:cNvPr id="205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>
                  <a:solidFill>
                    <a:srgbClr val="FFCC00"/>
                  </a:solidFill>
                  <a:cs typeface="+mn-cs"/>
                </a:endParaRPr>
              </a:p>
            </p:txBody>
          </p:sp>
        </p:grpSp>
        <p:grpSp>
          <p:nvGrpSpPr>
            <p:cNvPr id="205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>
                    <a:solidFill>
                      <a:srgbClr val="FFCC00"/>
                    </a:solidFill>
                    <a:cs typeface="+mn-cs"/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>
                    <a:solidFill>
                      <a:srgbClr val="FFCC00"/>
                    </a:solidFill>
                    <a:cs typeface="+mn-cs"/>
                  </a:endParaRPr>
                </a:p>
              </p:txBody>
            </p:sp>
          </p:grpSp>
          <p:grpSp>
            <p:nvGrpSpPr>
              <p:cNvPr id="206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8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37 w 2736"/>
                      <a:gd name="T3" fmla="*/ 104 h 504"/>
                      <a:gd name="T4" fmla="*/ 1103 w 2736"/>
                      <a:gd name="T5" fmla="*/ 15 h 504"/>
                      <a:gd name="T6" fmla="*/ 1699 w 2736"/>
                      <a:gd name="T7" fmla="*/ 15 h 504"/>
                      <a:gd name="T8" fmla="*/ 1689 w 2736"/>
                      <a:gd name="T9" fmla="*/ 64 h 504"/>
                      <a:gd name="T10" fmla="*/ 1095 w 2736"/>
                      <a:gd name="T11" fmla="*/ 64 h 504"/>
                      <a:gd name="T12" fmla="*/ 406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8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45" y="3123"/>
                    <a:ext cx="873" cy="486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9 w 1769"/>
                      <a:gd name="T3" fmla="*/ 34 h 791"/>
                      <a:gd name="T4" fmla="*/ 571 w 1769"/>
                      <a:gd name="T5" fmla="*/ 123 h 791"/>
                      <a:gd name="T6" fmla="*/ 795 w 1769"/>
                      <a:gd name="T7" fmla="*/ 265 h 791"/>
                      <a:gd name="T8" fmla="*/ 867 w 1769"/>
                      <a:gd name="T9" fmla="*/ 374 h 791"/>
                      <a:gd name="T10" fmla="*/ 834 w 1769"/>
                      <a:gd name="T11" fmla="*/ 484 h 791"/>
                      <a:gd name="T12" fmla="*/ 784 w 1769"/>
                      <a:gd name="T13" fmla="*/ 388 h 791"/>
                      <a:gd name="T14" fmla="*/ 685 w 1769"/>
                      <a:gd name="T15" fmla="*/ 279 h 791"/>
                      <a:gd name="T16" fmla="*/ 547 w 1769"/>
                      <a:gd name="T17" fmla="*/ 182 h 791"/>
                      <a:gd name="T18" fmla="*/ 287 w 1769"/>
                      <a:gd name="T19" fmla="*/ 93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7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2 w 2736"/>
                      <a:gd name="T3" fmla="*/ 116 h 504"/>
                      <a:gd name="T4" fmla="*/ 1176 w 2736"/>
                      <a:gd name="T5" fmla="*/ 17 h 504"/>
                      <a:gd name="T6" fmla="*/ 1812 w 2736"/>
                      <a:gd name="T7" fmla="*/ 17 h 504"/>
                      <a:gd name="T8" fmla="*/ 1801 w 2736"/>
                      <a:gd name="T9" fmla="*/ 71 h 504"/>
                      <a:gd name="T10" fmla="*/ 1168 w 2736"/>
                      <a:gd name="T11" fmla="*/ 71 h 504"/>
                      <a:gd name="T12" fmla="*/ 433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7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4 h 791"/>
                      <a:gd name="T4" fmla="*/ 609 w 1769"/>
                      <a:gd name="T5" fmla="*/ 121 h 791"/>
                      <a:gd name="T6" fmla="*/ 848 w 1769"/>
                      <a:gd name="T7" fmla="*/ 261 h 791"/>
                      <a:gd name="T8" fmla="*/ 924 w 1769"/>
                      <a:gd name="T9" fmla="*/ 367 h 791"/>
                      <a:gd name="T10" fmla="*/ 889 w 1769"/>
                      <a:gd name="T11" fmla="*/ 475 h 791"/>
                      <a:gd name="T12" fmla="*/ 836 w 1769"/>
                      <a:gd name="T13" fmla="*/ 381 h 791"/>
                      <a:gd name="T14" fmla="*/ 731 w 1769"/>
                      <a:gd name="T15" fmla="*/ 274 h 791"/>
                      <a:gd name="T16" fmla="*/ 584 w 1769"/>
                      <a:gd name="T17" fmla="*/ 178 h 791"/>
                      <a:gd name="T18" fmla="*/ 306 w 1769"/>
                      <a:gd name="T19" fmla="*/ 92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7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346 h 504"/>
                      <a:gd name="T2" fmla="*/ 531 w 2736"/>
                      <a:gd name="T3" fmla="*/ 115 h 504"/>
                      <a:gd name="T4" fmla="*/ 1091 w 2736"/>
                      <a:gd name="T5" fmla="*/ 16 h 504"/>
                      <a:gd name="T6" fmla="*/ 1680 w 2736"/>
                      <a:gd name="T7" fmla="*/ 16 h 504"/>
                      <a:gd name="T8" fmla="*/ 1670 w 2736"/>
                      <a:gd name="T9" fmla="*/ 71 h 504"/>
                      <a:gd name="T10" fmla="*/ 1083 w 2736"/>
                      <a:gd name="T11" fmla="*/ 71 h 504"/>
                      <a:gd name="T12" fmla="*/ 402 w 2736"/>
                      <a:gd name="T13" fmla="*/ 200 h 504"/>
                      <a:gd name="T14" fmla="*/ 0 w 2736"/>
                      <a:gd name="T15" fmla="*/ 3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4 w 1769"/>
                      <a:gd name="T3" fmla="*/ 36 h 791"/>
                      <a:gd name="T4" fmla="*/ 583 w 1769"/>
                      <a:gd name="T5" fmla="*/ 130 h 791"/>
                      <a:gd name="T6" fmla="*/ 811 w 1769"/>
                      <a:gd name="T7" fmla="*/ 280 h 791"/>
                      <a:gd name="T8" fmla="*/ 884 w 1769"/>
                      <a:gd name="T9" fmla="*/ 395 h 791"/>
                      <a:gd name="T10" fmla="*/ 851 w 1769"/>
                      <a:gd name="T11" fmla="*/ 510 h 791"/>
                      <a:gd name="T12" fmla="*/ 800 w 1769"/>
                      <a:gd name="T13" fmla="*/ 410 h 791"/>
                      <a:gd name="T14" fmla="*/ 700 w 1769"/>
                      <a:gd name="T15" fmla="*/ 294 h 791"/>
                      <a:gd name="T16" fmla="*/ 559 w 1769"/>
                      <a:gd name="T17" fmla="*/ 192 h 791"/>
                      <a:gd name="T18" fmla="*/ 293 w 1769"/>
                      <a:gd name="T19" fmla="*/ 99 h 791"/>
                      <a:gd name="T20" fmla="*/ 0 w 1769"/>
                      <a:gd name="T21" fmla="*/ 49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7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27 w 1769"/>
                      <a:gd name="T3" fmla="*/ 31 h 791"/>
                      <a:gd name="T4" fmla="*/ 542 w 1769"/>
                      <a:gd name="T5" fmla="*/ 112 h 791"/>
                      <a:gd name="T6" fmla="*/ 755 w 1769"/>
                      <a:gd name="T7" fmla="*/ 241 h 791"/>
                      <a:gd name="T8" fmla="*/ 823 w 1769"/>
                      <a:gd name="T9" fmla="*/ 340 h 791"/>
                      <a:gd name="T10" fmla="*/ 792 w 1769"/>
                      <a:gd name="T11" fmla="*/ 440 h 791"/>
                      <a:gd name="T12" fmla="*/ 745 w 1769"/>
                      <a:gd name="T13" fmla="*/ 353 h 791"/>
                      <a:gd name="T14" fmla="*/ 651 w 1769"/>
                      <a:gd name="T15" fmla="*/ 254 h 791"/>
                      <a:gd name="T16" fmla="*/ 520 w 1769"/>
                      <a:gd name="T17" fmla="*/ 165 h 791"/>
                      <a:gd name="T18" fmla="*/ 272 w 1769"/>
                      <a:gd name="T19" fmla="*/ 85 h 791"/>
                      <a:gd name="T20" fmla="*/ 0 w 1769"/>
                      <a:gd name="T21" fmla="*/ 42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7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6 h 791"/>
                      <a:gd name="T4" fmla="*/ 494 w 1769"/>
                      <a:gd name="T5" fmla="*/ 92 h 791"/>
                      <a:gd name="T6" fmla="*/ 688 w 1769"/>
                      <a:gd name="T7" fmla="*/ 198 h 791"/>
                      <a:gd name="T8" fmla="*/ 749 w 1769"/>
                      <a:gd name="T9" fmla="*/ 279 h 791"/>
                      <a:gd name="T10" fmla="*/ 721 w 1769"/>
                      <a:gd name="T11" fmla="*/ 361 h 791"/>
                      <a:gd name="T12" fmla="*/ 678 w 1769"/>
                      <a:gd name="T13" fmla="*/ 290 h 791"/>
                      <a:gd name="T14" fmla="*/ 593 w 1769"/>
                      <a:gd name="T15" fmla="*/ 208 h 791"/>
                      <a:gd name="T16" fmla="*/ 473 w 1769"/>
                      <a:gd name="T17" fmla="*/ 136 h 791"/>
                      <a:gd name="T18" fmla="*/ 248 w 1769"/>
                      <a:gd name="T19" fmla="*/ 70 h 791"/>
                      <a:gd name="T20" fmla="*/ 0 w 1769"/>
                      <a:gd name="T21" fmla="*/ 35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6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83" y="1128"/>
                    <a:ext cx="1265" cy="202"/>
                  </a:xfrm>
                  <a:custGeom>
                    <a:avLst/>
                    <a:gdLst>
                      <a:gd name="T0" fmla="*/ 0 w 2736"/>
                      <a:gd name="T1" fmla="*/ 202 h 504"/>
                      <a:gd name="T2" fmla="*/ 399 w 2736"/>
                      <a:gd name="T3" fmla="*/ 67 h 504"/>
                      <a:gd name="T4" fmla="*/ 821 w 2736"/>
                      <a:gd name="T5" fmla="*/ 10 h 504"/>
                      <a:gd name="T6" fmla="*/ 1265 w 2736"/>
                      <a:gd name="T7" fmla="*/ 10 h 504"/>
                      <a:gd name="T8" fmla="*/ 1258 w 2736"/>
                      <a:gd name="T9" fmla="*/ 41 h 504"/>
                      <a:gd name="T10" fmla="*/ 816 w 2736"/>
                      <a:gd name="T11" fmla="*/ 41 h 504"/>
                      <a:gd name="T12" fmla="*/ 302 w 2736"/>
                      <a:gd name="T13" fmla="*/ 117 h 504"/>
                      <a:gd name="T14" fmla="*/ 0 w 2736"/>
                      <a:gd name="T15" fmla="*/ 2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3 w 1769"/>
                      <a:gd name="T3" fmla="*/ 24 h 791"/>
                      <a:gd name="T4" fmla="*/ 437 w 1769"/>
                      <a:gd name="T5" fmla="*/ 85 h 791"/>
                      <a:gd name="T6" fmla="*/ 608 w 1769"/>
                      <a:gd name="T7" fmla="*/ 183 h 791"/>
                      <a:gd name="T8" fmla="*/ 663 w 1769"/>
                      <a:gd name="T9" fmla="*/ 258 h 791"/>
                      <a:gd name="T10" fmla="*/ 638 w 1769"/>
                      <a:gd name="T11" fmla="*/ 333 h 791"/>
                      <a:gd name="T12" fmla="*/ 600 w 1769"/>
                      <a:gd name="T13" fmla="*/ 268 h 791"/>
                      <a:gd name="T14" fmla="*/ 525 w 1769"/>
                      <a:gd name="T15" fmla="*/ 192 h 791"/>
                      <a:gd name="T16" fmla="*/ 419 w 1769"/>
                      <a:gd name="T17" fmla="*/ 125 h 791"/>
                      <a:gd name="T18" fmla="*/ 219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6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97 h 504"/>
                      <a:gd name="T2" fmla="*/ 545 w 2736"/>
                      <a:gd name="T3" fmla="*/ 99 h 504"/>
                      <a:gd name="T4" fmla="*/ 1120 w 2736"/>
                      <a:gd name="T5" fmla="*/ 14 h 504"/>
                      <a:gd name="T6" fmla="*/ 1726 w 2736"/>
                      <a:gd name="T7" fmla="*/ 14 h 504"/>
                      <a:gd name="T8" fmla="*/ 1716 w 2736"/>
                      <a:gd name="T9" fmla="*/ 61 h 504"/>
                      <a:gd name="T10" fmla="*/ 1113 w 2736"/>
                      <a:gd name="T11" fmla="*/ 61 h 504"/>
                      <a:gd name="T12" fmla="*/ 413 w 2736"/>
                      <a:gd name="T13" fmla="*/ 172 h 504"/>
                      <a:gd name="T14" fmla="*/ 0 w 2736"/>
                      <a:gd name="T15" fmla="*/ 29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7 h 791"/>
                      <a:gd name="T8" fmla="*/ 918 w 1769"/>
                      <a:gd name="T9" fmla="*/ 376 h 791"/>
                      <a:gd name="T10" fmla="*/ 883 w 1769"/>
                      <a:gd name="T11" fmla="*/ 487 h 791"/>
                      <a:gd name="T12" fmla="*/ 831 w 1769"/>
                      <a:gd name="T13" fmla="*/ 391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6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67 w 2736"/>
                      <a:gd name="T3" fmla="*/ 116 h 504"/>
                      <a:gd name="T4" fmla="*/ 1166 w 2736"/>
                      <a:gd name="T5" fmla="*/ 17 h 504"/>
                      <a:gd name="T6" fmla="*/ 1797 w 2736"/>
                      <a:gd name="T7" fmla="*/ 17 h 504"/>
                      <a:gd name="T8" fmla="*/ 1786 w 2736"/>
                      <a:gd name="T9" fmla="*/ 71 h 504"/>
                      <a:gd name="T10" fmla="*/ 1159 w 2736"/>
                      <a:gd name="T11" fmla="*/ 71 h 504"/>
                      <a:gd name="T12" fmla="*/ 430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5 w 1769"/>
                      <a:gd name="T3" fmla="*/ 39 h 791"/>
                      <a:gd name="T4" fmla="*/ 633 w 1769"/>
                      <a:gd name="T5" fmla="*/ 138 h 791"/>
                      <a:gd name="T6" fmla="*/ 882 w 1769"/>
                      <a:gd name="T7" fmla="*/ 298 h 791"/>
                      <a:gd name="T8" fmla="*/ 961 w 1769"/>
                      <a:gd name="T9" fmla="*/ 420 h 791"/>
                      <a:gd name="T10" fmla="*/ 924 w 1769"/>
                      <a:gd name="T11" fmla="*/ 542 h 791"/>
                      <a:gd name="T12" fmla="*/ 870 w 1769"/>
                      <a:gd name="T13" fmla="*/ 435 h 791"/>
                      <a:gd name="T14" fmla="*/ 760 w 1769"/>
                      <a:gd name="T15" fmla="*/ 313 h 791"/>
                      <a:gd name="T16" fmla="*/ 607 w 1769"/>
                      <a:gd name="T17" fmla="*/ 204 h 791"/>
                      <a:gd name="T18" fmla="*/ 318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6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2 h 791"/>
                      <a:gd name="T4" fmla="*/ 609 w 1769"/>
                      <a:gd name="T5" fmla="*/ 116 h 791"/>
                      <a:gd name="T6" fmla="*/ 848 w 1769"/>
                      <a:gd name="T7" fmla="*/ 250 h 791"/>
                      <a:gd name="T8" fmla="*/ 924 w 1769"/>
                      <a:gd name="T9" fmla="*/ 353 h 791"/>
                      <a:gd name="T10" fmla="*/ 889 w 1769"/>
                      <a:gd name="T11" fmla="*/ 456 h 791"/>
                      <a:gd name="T12" fmla="*/ 836 w 1769"/>
                      <a:gd name="T13" fmla="*/ 366 h 791"/>
                      <a:gd name="T14" fmla="*/ 731 w 1769"/>
                      <a:gd name="T15" fmla="*/ 263 h 791"/>
                      <a:gd name="T16" fmla="*/ 584 w 1769"/>
                      <a:gd name="T17" fmla="*/ 171 h 791"/>
                      <a:gd name="T18" fmla="*/ 306 w 1769"/>
                      <a:gd name="T19" fmla="*/ 88 h 791"/>
                      <a:gd name="T20" fmla="*/ 0 w 1769"/>
                      <a:gd name="T21" fmla="*/ 44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25 h 504"/>
                      <a:gd name="T2" fmla="*/ 530 w 2736"/>
                      <a:gd name="T3" fmla="*/ 108 h 504"/>
                      <a:gd name="T4" fmla="*/ 1089 w 2736"/>
                      <a:gd name="T5" fmla="*/ 15 h 504"/>
                      <a:gd name="T6" fmla="*/ 1677 w 2736"/>
                      <a:gd name="T7" fmla="*/ 15 h 504"/>
                      <a:gd name="T8" fmla="*/ 1667 w 2736"/>
                      <a:gd name="T9" fmla="*/ 66 h 504"/>
                      <a:gd name="T10" fmla="*/ 1081 w 2736"/>
                      <a:gd name="T11" fmla="*/ 66 h 504"/>
                      <a:gd name="T12" fmla="*/ 401 w 2736"/>
                      <a:gd name="T13" fmla="*/ 188 h 504"/>
                      <a:gd name="T14" fmla="*/ 0 w 2736"/>
                      <a:gd name="T15" fmla="*/ 3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6 h 791"/>
                      <a:gd name="T4" fmla="*/ 589 w 1769"/>
                      <a:gd name="T5" fmla="*/ 129 h 791"/>
                      <a:gd name="T6" fmla="*/ 820 w 1769"/>
                      <a:gd name="T7" fmla="*/ 279 h 791"/>
                      <a:gd name="T8" fmla="*/ 893 w 1769"/>
                      <a:gd name="T9" fmla="*/ 393 h 791"/>
                      <a:gd name="T10" fmla="*/ 859 w 1769"/>
                      <a:gd name="T11" fmla="*/ 508 h 791"/>
                      <a:gd name="T12" fmla="*/ 808 w 1769"/>
                      <a:gd name="T13" fmla="*/ 408 h 791"/>
                      <a:gd name="T14" fmla="*/ 707 w 1769"/>
                      <a:gd name="T15" fmla="*/ 293 h 791"/>
                      <a:gd name="T16" fmla="*/ 564 w 1769"/>
                      <a:gd name="T17" fmla="*/ 191 h 791"/>
                      <a:gd name="T18" fmla="*/ 296 w 1769"/>
                      <a:gd name="T19" fmla="*/ 98 h 791"/>
                      <a:gd name="T20" fmla="*/ 0 w 1769"/>
                      <a:gd name="T21" fmla="*/ 49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7 w 1769"/>
                      <a:gd name="T3" fmla="*/ 35 h 791"/>
                      <a:gd name="T4" fmla="*/ 542 w 1769"/>
                      <a:gd name="T5" fmla="*/ 124 h 791"/>
                      <a:gd name="T6" fmla="*/ 755 w 1769"/>
                      <a:gd name="T7" fmla="*/ 268 h 791"/>
                      <a:gd name="T8" fmla="*/ 823 w 1769"/>
                      <a:gd name="T9" fmla="*/ 377 h 791"/>
                      <a:gd name="T10" fmla="*/ 792 w 1769"/>
                      <a:gd name="T11" fmla="*/ 488 h 791"/>
                      <a:gd name="T12" fmla="*/ 745 w 1769"/>
                      <a:gd name="T13" fmla="*/ 392 h 791"/>
                      <a:gd name="T14" fmla="*/ 651 w 1769"/>
                      <a:gd name="T15" fmla="*/ 281 h 791"/>
                      <a:gd name="T16" fmla="*/ 520 w 1769"/>
                      <a:gd name="T17" fmla="*/ 183 h 791"/>
                      <a:gd name="T18" fmla="*/ 272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6 h 791"/>
                      <a:gd name="T4" fmla="*/ 494 w 1769"/>
                      <a:gd name="T5" fmla="*/ 92 h 791"/>
                      <a:gd name="T6" fmla="*/ 688 w 1769"/>
                      <a:gd name="T7" fmla="*/ 198 h 791"/>
                      <a:gd name="T8" fmla="*/ 749 w 1769"/>
                      <a:gd name="T9" fmla="*/ 279 h 791"/>
                      <a:gd name="T10" fmla="*/ 721 w 1769"/>
                      <a:gd name="T11" fmla="*/ 361 h 791"/>
                      <a:gd name="T12" fmla="*/ 678 w 1769"/>
                      <a:gd name="T13" fmla="*/ 290 h 791"/>
                      <a:gd name="T14" fmla="*/ 593 w 1769"/>
                      <a:gd name="T15" fmla="*/ 208 h 791"/>
                      <a:gd name="T16" fmla="*/ 473 w 1769"/>
                      <a:gd name="T17" fmla="*/ 136 h 791"/>
                      <a:gd name="T18" fmla="*/ 248 w 1769"/>
                      <a:gd name="T19" fmla="*/ 70 h 791"/>
                      <a:gd name="T20" fmla="*/ 0 w 1769"/>
                      <a:gd name="T21" fmla="*/ 35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90 w 2736"/>
                      <a:gd name="T3" fmla="*/ 71 h 504"/>
                      <a:gd name="T4" fmla="*/ 801 w 2736"/>
                      <a:gd name="T5" fmla="*/ 10 h 504"/>
                      <a:gd name="T6" fmla="*/ 1234 w 2736"/>
                      <a:gd name="T7" fmla="*/ 10 h 504"/>
                      <a:gd name="T8" fmla="*/ 1227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3 h 791"/>
                      <a:gd name="T8" fmla="*/ 657 w 1769"/>
                      <a:gd name="T9" fmla="*/ 258 h 791"/>
                      <a:gd name="T10" fmla="*/ 632 w 1769"/>
                      <a:gd name="T11" fmla="*/ 333 h 791"/>
                      <a:gd name="T12" fmla="*/ 595 w 1769"/>
                      <a:gd name="T13" fmla="*/ 268 h 791"/>
                      <a:gd name="T14" fmla="*/ 520 w 1769"/>
                      <a:gd name="T15" fmla="*/ 192 h 791"/>
                      <a:gd name="T16" fmla="*/ 415 w 1769"/>
                      <a:gd name="T17" fmla="*/ 125 h 791"/>
                      <a:gd name="T18" fmla="*/ 217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90 w 2736"/>
                      <a:gd name="T3" fmla="*/ 72 h 504"/>
                      <a:gd name="T4" fmla="*/ 802 w 2736"/>
                      <a:gd name="T5" fmla="*/ 10 h 504"/>
                      <a:gd name="T6" fmla="*/ 1235 w 2736"/>
                      <a:gd name="T7" fmla="*/ 10 h 504"/>
                      <a:gd name="T8" fmla="*/ 1228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6 h 791"/>
                      <a:gd name="T6" fmla="*/ 603 w 1769"/>
                      <a:gd name="T7" fmla="*/ 185 h 791"/>
                      <a:gd name="T8" fmla="*/ 657 w 1769"/>
                      <a:gd name="T9" fmla="*/ 261 h 791"/>
                      <a:gd name="T10" fmla="*/ 632 w 1769"/>
                      <a:gd name="T11" fmla="*/ 337 h 791"/>
                      <a:gd name="T12" fmla="*/ 595 w 1769"/>
                      <a:gd name="T13" fmla="*/ 271 h 791"/>
                      <a:gd name="T14" fmla="*/ 520 w 1769"/>
                      <a:gd name="T15" fmla="*/ 195 h 791"/>
                      <a:gd name="T16" fmla="*/ 415 w 1769"/>
                      <a:gd name="T17" fmla="*/ 127 h 791"/>
                      <a:gd name="T18" fmla="*/ 217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3 w 2736"/>
                      <a:gd name="T7" fmla="*/ 4 h 504"/>
                      <a:gd name="T8" fmla="*/ 480 w 2736"/>
                      <a:gd name="T9" fmla="*/ 17 h 504"/>
                      <a:gd name="T10" fmla="*/ 311 w 2736"/>
                      <a:gd name="T11" fmla="*/ 17 h 504"/>
                      <a:gd name="T12" fmla="*/ 115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1 h 791"/>
                      <a:gd name="T10" fmla="*/ 248 w 1769"/>
                      <a:gd name="T11" fmla="*/ 130 h 791"/>
                      <a:gd name="T12" fmla="*/ 234 w 1769"/>
                      <a:gd name="T13" fmla="*/ 105 h 791"/>
                      <a:gd name="T14" fmla="*/ 204 w 1769"/>
                      <a:gd name="T15" fmla="*/ 75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4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8 w 2736"/>
                      <a:gd name="T5" fmla="*/ 4 h 504"/>
                      <a:gd name="T6" fmla="*/ 490 w 2736"/>
                      <a:gd name="T7" fmla="*/ 4 h 504"/>
                      <a:gd name="T8" fmla="*/ 487 w 2736"/>
                      <a:gd name="T9" fmla="*/ 17 h 504"/>
                      <a:gd name="T10" fmla="*/ 316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2 w 1769"/>
                      <a:gd name="T5" fmla="*/ 33 h 791"/>
                      <a:gd name="T6" fmla="*/ 240 w 1769"/>
                      <a:gd name="T7" fmla="*/ 72 h 791"/>
                      <a:gd name="T8" fmla="*/ 261 w 1769"/>
                      <a:gd name="T9" fmla="*/ 102 h 791"/>
                      <a:gd name="T10" fmla="*/ 251 w 1769"/>
                      <a:gd name="T11" fmla="*/ 131 h 791"/>
                      <a:gd name="T12" fmla="*/ 236 w 1769"/>
                      <a:gd name="T13" fmla="*/ 105 h 791"/>
                      <a:gd name="T14" fmla="*/ 207 w 1769"/>
                      <a:gd name="T15" fmla="*/ 76 h 791"/>
                      <a:gd name="T16" fmla="*/ 165 w 1769"/>
                      <a:gd name="T17" fmla="*/ 49 h 791"/>
                      <a:gd name="T18" fmla="*/ 86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4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217 h 504"/>
                      <a:gd name="T2" fmla="*/ 348 w 2736"/>
                      <a:gd name="T3" fmla="*/ 72 h 504"/>
                      <a:gd name="T4" fmla="*/ 715 w 2736"/>
                      <a:gd name="T5" fmla="*/ 10 h 504"/>
                      <a:gd name="T6" fmla="*/ 1101 w 2736"/>
                      <a:gd name="T7" fmla="*/ 10 h 504"/>
                      <a:gd name="T8" fmla="*/ 1095 w 2736"/>
                      <a:gd name="T9" fmla="*/ 44 h 504"/>
                      <a:gd name="T10" fmla="*/ 710 w 2736"/>
                      <a:gd name="T11" fmla="*/ 44 h 504"/>
                      <a:gd name="T12" fmla="*/ 263 w 2736"/>
                      <a:gd name="T13" fmla="*/ 126 h 504"/>
                      <a:gd name="T14" fmla="*/ 0 w 2736"/>
                      <a:gd name="T15" fmla="*/ 2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4 h 791"/>
                      <a:gd name="T8" fmla="*/ 587 w 1769"/>
                      <a:gd name="T9" fmla="*/ 259 h 791"/>
                      <a:gd name="T10" fmla="*/ 564 w 1769"/>
                      <a:gd name="T11" fmla="*/ 335 h 791"/>
                      <a:gd name="T12" fmla="*/ 531 w 1769"/>
                      <a:gd name="T13" fmla="*/ 269 h 791"/>
                      <a:gd name="T14" fmla="*/ 464 w 1769"/>
                      <a:gd name="T15" fmla="*/ 193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4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28 w 2736"/>
                      <a:gd name="T3" fmla="*/ 71 h 504"/>
                      <a:gd name="T4" fmla="*/ 675 w 2736"/>
                      <a:gd name="T5" fmla="*/ 10 h 504"/>
                      <a:gd name="T6" fmla="*/ 1040 w 2736"/>
                      <a:gd name="T7" fmla="*/ 10 h 504"/>
                      <a:gd name="T8" fmla="*/ 1034 w 2736"/>
                      <a:gd name="T9" fmla="*/ 44 h 504"/>
                      <a:gd name="T10" fmla="*/ 671 w 2736"/>
                      <a:gd name="T11" fmla="*/ 44 h 504"/>
                      <a:gd name="T12" fmla="*/ 249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4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8 w 2736"/>
                      <a:gd name="T3" fmla="*/ 72 h 504"/>
                      <a:gd name="T4" fmla="*/ 798 w 2736"/>
                      <a:gd name="T5" fmla="*/ 10 h 504"/>
                      <a:gd name="T6" fmla="*/ 1229 w 2736"/>
                      <a:gd name="T7" fmla="*/ 10 h 504"/>
                      <a:gd name="T8" fmla="*/ 1222 w 2736"/>
                      <a:gd name="T9" fmla="*/ 44 h 504"/>
                      <a:gd name="T10" fmla="*/ 792 w 2736"/>
                      <a:gd name="T11" fmla="*/ 44 h 504"/>
                      <a:gd name="T12" fmla="*/ 294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77 w 1769"/>
                      <a:gd name="T3" fmla="*/ 24 h 791"/>
                      <a:gd name="T4" fmla="*/ 423 w 1769"/>
                      <a:gd name="T5" fmla="*/ 85 h 791"/>
                      <a:gd name="T6" fmla="*/ 589 w 1769"/>
                      <a:gd name="T7" fmla="*/ 184 h 791"/>
                      <a:gd name="T8" fmla="*/ 642 w 1769"/>
                      <a:gd name="T9" fmla="*/ 259 h 791"/>
                      <a:gd name="T10" fmla="*/ 618 w 1769"/>
                      <a:gd name="T11" fmla="*/ 335 h 791"/>
                      <a:gd name="T12" fmla="*/ 581 w 1769"/>
                      <a:gd name="T13" fmla="*/ 269 h 791"/>
                      <a:gd name="T14" fmla="*/ 508 w 1769"/>
                      <a:gd name="T15" fmla="*/ 193 h 791"/>
                      <a:gd name="T16" fmla="*/ 406 w 1769"/>
                      <a:gd name="T17" fmla="*/ 126 h 791"/>
                      <a:gd name="T18" fmla="*/ 212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4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7 w 2736"/>
                      <a:gd name="T3" fmla="*/ 72 h 504"/>
                      <a:gd name="T4" fmla="*/ 796 w 2736"/>
                      <a:gd name="T5" fmla="*/ 10 h 504"/>
                      <a:gd name="T6" fmla="*/ 1227 w 2736"/>
                      <a:gd name="T7" fmla="*/ 10 h 504"/>
                      <a:gd name="T8" fmla="*/ 1220 w 2736"/>
                      <a:gd name="T9" fmla="*/ 44 h 504"/>
                      <a:gd name="T10" fmla="*/ 791 w 2736"/>
                      <a:gd name="T11" fmla="*/ 44 h 504"/>
                      <a:gd name="T12" fmla="*/ 293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77 w 1769"/>
                      <a:gd name="T3" fmla="*/ 24 h 791"/>
                      <a:gd name="T4" fmla="*/ 423 w 1769"/>
                      <a:gd name="T5" fmla="*/ 86 h 791"/>
                      <a:gd name="T6" fmla="*/ 588 w 1769"/>
                      <a:gd name="T7" fmla="*/ 185 h 791"/>
                      <a:gd name="T8" fmla="*/ 641 w 1769"/>
                      <a:gd name="T9" fmla="*/ 261 h 791"/>
                      <a:gd name="T10" fmla="*/ 617 w 1769"/>
                      <a:gd name="T11" fmla="*/ 337 h 791"/>
                      <a:gd name="T12" fmla="*/ 580 w 1769"/>
                      <a:gd name="T13" fmla="*/ 271 h 791"/>
                      <a:gd name="T14" fmla="*/ 507 w 1769"/>
                      <a:gd name="T15" fmla="*/ 195 h 791"/>
                      <a:gd name="T16" fmla="*/ 405 w 1769"/>
                      <a:gd name="T17" fmla="*/ 127 h 791"/>
                      <a:gd name="T18" fmla="*/ 212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0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50 h 791"/>
                    <a:gd name="T8" fmla="*/ 214 w 1769"/>
                    <a:gd name="T9" fmla="*/ 70 h 791"/>
                    <a:gd name="T10" fmla="*/ 206 w 1769"/>
                    <a:gd name="T11" fmla="*/ 91 h 791"/>
                    <a:gd name="T12" fmla="*/ 194 w 1769"/>
                    <a:gd name="T13" fmla="*/ 73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0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329 w 2736"/>
                      <a:gd name="T3" fmla="*/ 62 h 504"/>
                      <a:gd name="T4" fmla="*/ 676 w 2736"/>
                      <a:gd name="T5" fmla="*/ 9 h 504"/>
                      <a:gd name="T6" fmla="*/ 1042 w 2736"/>
                      <a:gd name="T7" fmla="*/ 9 h 504"/>
                      <a:gd name="T8" fmla="*/ 1036 w 2736"/>
                      <a:gd name="T9" fmla="*/ 38 h 504"/>
                      <a:gd name="T10" fmla="*/ 672 w 2736"/>
                      <a:gd name="T11" fmla="*/ 38 h 504"/>
                      <a:gd name="T12" fmla="*/ 249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5 w 1769"/>
                      <a:gd name="T3" fmla="*/ 20 h 791"/>
                      <a:gd name="T4" fmla="*/ 370 w 1769"/>
                      <a:gd name="T5" fmla="*/ 73 h 791"/>
                      <a:gd name="T6" fmla="*/ 515 w 1769"/>
                      <a:gd name="T7" fmla="*/ 157 h 791"/>
                      <a:gd name="T8" fmla="*/ 562 w 1769"/>
                      <a:gd name="T9" fmla="*/ 222 h 791"/>
                      <a:gd name="T10" fmla="*/ 540 w 1769"/>
                      <a:gd name="T11" fmla="*/ 287 h 791"/>
                      <a:gd name="T12" fmla="*/ 508 w 1769"/>
                      <a:gd name="T13" fmla="*/ 230 h 791"/>
                      <a:gd name="T14" fmla="*/ 444 w 1769"/>
                      <a:gd name="T15" fmla="*/ 165 h 791"/>
                      <a:gd name="T16" fmla="*/ 355 w 1769"/>
                      <a:gd name="T17" fmla="*/ 108 h 791"/>
                      <a:gd name="T18" fmla="*/ 186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4 w 2736"/>
                      <a:gd name="T3" fmla="*/ 90 h 504"/>
                      <a:gd name="T4" fmla="*/ 749 w 2736"/>
                      <a:gd name="T5" fmla="*/ 13 h 504"/>
                      <a:gd name="T6" fmla="*/ 1154 w 2736"/>
                      <a:gd name="T7" fmla="*/ 13 h 504"/>
                      <a:gd name="T8" fmla="*/ 1147 w 2736"/>
                      <a:gd name="T9" fmla="*/ 55 h 504"/>
                      <a:gd name="T10" fmla="*/ 744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5 w 1769"/>
                      <a:gd name="T5" fmla="*/ 107 h 791"/>
                      <a:gd name="T6" fmla="*/ 564 w 1769"/>
                      <a:gd name="T7" fmla="*/ 230 h 791"/>
                      <a:gd name="T8" fmla="*/ 614 w 1769"/>
                      <a:gd name="T9" fmla="*/ 325 h 791"/>
                      <a:gd name="T10" fmla="*/ 591 w 1769"/>
                      <a:gd name="T11" fmla="*/ 420 h 791"/>
                      <a:gd name="T12" fmla="*/ 556 w 1769"/>
                      <a:gd name="T13" fmla="*/ 337 h 791"/>
                      <a:gd name="T14" fmla="*/ 486 w 1769"/>
                      <a:gd name="T15" fmla="*/ 242 h 791"/>
                      <a:gd name="T16" fmla="*/ 388 w 1769"/>
                      <a:gd name="T17" fmla="*/ 158 h 791"/>
                      <a:gd name="T18" fmla="*/ 203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87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9 h 791"/>
                      <a:gd name="T4" fmla="*/ 334 w 1769"/>
                      <a:gd name="T5" fmla="*/ 34 h 791"/>
                      <a:gd name="T6" fmla="*/ 465 w 1769"/>
                      <a:gd name="T7" fmla="*/ 73 h 791"/>
                      <a:gd name="T8" fmla="*/ 507 w 1769"/>
                      <a:gd name="T9" fmla="*/ 102 h 791"/>
                      <a:gd name="T10" fmla="*/ 488 w 1769"/>
                      <a:gd name="T11" fmla="*/ 132 h 791"/>
                      <a:gd name="T12" fmla="*/ 459 w 1769"/>
                      <a:gd name="T13" fmla="*/ 106 h 791"/>
                      <a:gd name="T14" fmla="*/ 401 w 1769"/>
                      <a:gd name="T15" fmla="*/ 76 h 791"/>
                      <a:gd name="T16" fmla="*/ 320 w 1769"/>
                      <a:gd name="T17" fmla="*/ 50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3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1" y="3463"/>
                    <a:ext cx="913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0 w 1769"/>
                      <a:gd name="T3" fmla="*/ 35 h 791"/>
                      <a:gd name="T4" fmla="*/ 597 w 1769"/>
                      <a:gd name="T5" fmla="*/ 124 h 791"/>
                      <a:gd name="T6" fmla="*/ 831 w 1769"/>
                      <a:gd name="T7" fmla="*/ 267 h 791"/>
                      <a:gd name="T8" fmla="*/ 906 w 1769"/>
                      <a:gd name="T9" fmla="*/ 376 h 791"/>
                      <a:gd name="T10" fmla="*/ 872 w 1769"/>
                      <a:gd name="T11" fmla="*/ 487 h 791"/>
                      <a:gd name="T12" fmla="*/ 820 w 1769"/>
                      <a:gd name="T13" fmla="*/ 391 h 791"/>
                      <a:gd name="T14" fmla="*/ 717 w 1769"/>
                      <a:gd name="T15" fmla="*/ 281 h 791"/>
                      <a:gd name="T16" fmla="*/ 572 w 1769"/>
                      <a:gd name="T17" fmla="*/ 183 h 791"/>
                      <a:gd name="T18" fmla="*/ 300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3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03 w 2736"/>
                      <a:gd name="T3" fmla="*/ 104 h 504"/>
                      <a:gd name="T4" fmla="*/ 1035 w 2736"/>
                      <a:gd name="T5" fmla="*/ 15 h 504"/>
                      <a:gd name="T6" fmla="*/ 1594 w 2736"/>
                      <a:gd name="T7" fmla="*/ 15 h 504"/>
                      <a:gd name="T8" fmla="*/ 1585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5 w 1769"/>
                      <a:gd name="T3" fmla="*/ 35 h 791"/>
                      <a:gd name="T4" fmla="*/ 536 w 1769"/>
                      <a:gd name="T5" fmla="*/ 124 h 791"/>
                      <a:gd name="T6" fmla="*/ 747 w 1769"/>
                      <a:gd name="T7" fmla="*/ 267 h 791"/>
                      <a:gd name="T8" fmla="*/ 814 w 1769"/>
                      <a:gd name="T9" fmla="*/ 376 h 791"/>
                      <a:gd name="T10" fmla="*/ 783 w 1769"/>
                      <a:gd name="T11" fmla="*/ 487 h 791"/>
                      <a:gd name="T12" fmla="*/ 737 w 1769"/>
                      <a:gd name="T13" fmla="*/ 391 h 791"/>
                      <a:gd name="T14" fmla="*/ 644 w 1769"/>
                      <a:gd name="T15" fmla="*/ 281 h 791"/>
                      <a:gd name="T16" fmla="*/ 514 w 1769"/>
                      <a:gd name="T17" fmla="*/ 183 h 791"/>
                      <a:gd name="T18" fmla="*/ 269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2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76" y="2657"/>
                    <a:ext cx="1722" cy="302"/>
                  </a:xfrm>
                  <a:custGeom>
                    <a:avLst/>
                    <a:gdLst>
                      <a:gd name="T0" fmla="*/ 0 w 2736"/>
                      <a:gd name="T1" fmla="*/ 302 h 504"/>
                      <a:gd name="T2" fmla="*/ 544 w 2736"/>
                      <a:gd name="T3" fmla="*/ 101 h 504"/>
                      <a:gd name="T4" fmla="*/ 1118 w 2736"/>
                      <a:gd name="T5" fmla="*/ 14 h 504"/>
                      <a:gd name="T6" fmla="*/ 1722 w 2736"/>
                      <a:gd name="T7" fmla="*/ 14 h 504"/>
                      <a:gd name="T8" fmla="*/ 1712 w 2736"/>
                      <a:gd name="T9" fmla="*/ 62 h 504"/>
                      <a:gd name="T10" fmla="*/ 1110 w 2736"/>
                      <a:gd name="T11" fmla="*/ 62 h 504"/>
                      <a:gd name="T12" fmla="*/ 412 w 2736"/>
                      <a:gd name="T13" fmla="*/ 175 h 504"/>
                      <a:gd name="T14" fmla="*/ 0 w 2736"/>
                      <a:gd name="T15" fmla="*/ 3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86" y="3847"/>
                    <a:ext cx="923" cy="464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3 w 1769"/>
                      <a:gd name="T3" fmla="*/ 33 h 791"/>
                      <a:gd name="T4" fmla="*/ 604 w 1769"/>
                      <a:gd name="T5" fmla="*/ 117 h 791"/>
                      <a:gd name="T6" fmla="*/ 841 w 1769"/>
                      <a:gd name="T7" fmla="*/ 253 h 791"/>
                      <a:gd name="T8" fmla="*/ 916 w 1769"/>
                      <a:gd name="T9" fmla="*/ 357 h 791"/>
                      <a:gd name="T10" fmla="*/ 881 w 1769"/>
                      <a:gd name="T11" fmla="*/ 462 h 791"/>
                      <a:gd name="T12" fmla="*/ 829 w 1769"/>
                      <a:gd name="T13" fmla="*/ 371 h 791"/>
                      <a:gd name="T14" fmla="*/ 725 w 1769"/>
                      <a:gd name="T15" fmla="*/ 266 h 791"/>
                      <a:gd name="T16" fmla="*/ 579 w 1769"/>
                      <a:gd name="T17" fmla="*/ 174 h 791"/>
                      <a:gd name="T18" fmla="*/ 303 w 1769"/>
                      <a:gd name="T19" fmla="*/ 89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2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8 w 2736"/>
                      <a:gd name="T5" fmla="*/ 15 h 504"/>
                      <a:gd name="T6" fmla="*/ 1723 w 2736"/>
                      <a:gd name="T7" fmla="*/ 15 h 504"/>
                      <a:gd name="T8" fmla="*/ 1713 w 2736"/>
                      <a:gd name="T9" fmla="*/ 64 h 504"/>
                      <a:gd name="T10" fmla="*/ 1111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8 h 791"/>
                      <a:gd name="T10" fmla="*/ 883 w 1769"/>
                      <a:gd name="T11" fmla="*/ 489 h 791"/>
                      <a:gd name="T12" fmla="*/ 831 w 1769"/>
                      <a:gd name="T13" fmla="*/ 392 h 791"/>
                      <a:gd name="T14" fmla="*/ 726 w 1769"/>
                      <a:gd name="T15" fmla="*/ 282 h 791"/>
                      <a:gd name="T16" fmla="*/ 580 w 1769"/>
                      <a:gd name="T17" fmla="*/ 184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90"/>
                    <a:ext cx="1643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19 w 2736"/>
                      <a:gd name="T3" fmla="*/ 100 h 504"/>
                      <a:gd name="T4" fmla="*/ 1067 w 2736"/>
                      <a:gd name="T5" fmla="*/ 14 h 504"/>
                      <a:gd name="T6" fmla="*/ 1643 w 2736"/>
                      <a:gd name="T7" fmla="*/ 14 h 504"/>
                      <a:gd name="T8" fmla="*/ 1633 w 2736"/>
                      <a:gd name="T9" fmla="*/ 61 h 504"/>
                      <a:gd name="T10" fmla="*/ 1059 w 2736"/>
                      <a:gd name="T11" fmla="*/ 61 h 504"/>
                      <a:gd name="T12" fmla="*/ 393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60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2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244 h 504"/>
                      <a:gd name="T2" fmla="*/ 505 w 2736"/>
                      <a:gd name="T3" fmla="*/ 81 h 504"/>
                      <a:gd name="T4" fmla="*/ 1039 w 2736"/>
                      <a:gd name="T5" fmla="*/ 12 h 504"/>
                      <a:gd name="T6" fmla="*/ 1600 w 2736"/>
                      <a:gd name="T7" fmla="*/ 12 h 504"/>
                      <a:gd name="T8" fmla="*/ 1591 w 2736"/>
                      <a:gd name="T9" fmla="*/ 50 h 504"/>
                      <a:gd name="T10" fmla="*/ 1032 w 2736"/>
                      <a:gd name="T11" fmla="*/ 50 h 504"/>
                      <a:gd name="T12" fmla="*/ 382 w 2736"/>
                      <a:gd name="T13" fmla="*/ 141 h 504"/>
                      <a:gd name="T14" fmla="*/ 0 w 2736"/>
                      <a:gd name="T15" fmla="*/ 24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96"/>
                    <a:ext cx="851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3 w 1769"/>
                      <a:gd name="T3" fmla="*/ 27 h 791"/>
                      <a:gd name="T4" fmla="*/ 557 w 1769"/>
                      <a:gd name="T5" fmla="*/ 98 h 791"/>
                      <a:gd name="T6" fmla="*/ 775 w 1769"/>
                      <a:gd name="T7" fmla="*/ 211 h 791"/>
                      <a:gd name="T8" fmla="*/ 845 w 1769"/>
                      <a:gd name="T9" fmla="*/ 297 h 791"/>
                      <a:gd name="T10" fmla="*/ 813 w 1769"/>
                      <a:gd name="T11" fmla="*/ 384 h 791"/>
                      <a:gd name="T12" fmla="*/ 764 w 1769"/>
                      <a:gd name="T13" fmla="*/ 308 h 791"/>
                      <a:gd name="T14" fmla="*/ 668 w 1769"/>
                      <a:gd name="T15" fmla="*/ 222 h 791"/>
                      <a:gd name="T16" fmla="*/ 533 w 1769"/>
                      <a:gd name="T17" fmla="*/ 144 h 791"/>
                      <a:gd name="T18" fmla="*/ 27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2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247 h 504"/>
                      <a:gd name="T2" fmla="*/ 452 w 2736"/>
                      <a:gd name="T3" fmla="*/ 82 h 504"/>
                      <a:gd name="T4" fmla="*/ 930 w 2736"/>
                      <a:gd name="T5" fmla="*/ 12 h 504"/>
                      <a:gd name="T6" fmla="*/ 1432 w 2736"/>
                      <a:gd name="T7" fmla="*/ 12 h 504"/>
                      <a:gd name="T8" fmla="*/ 1424 w 2736"/>
                      <a:gd name="T9" fmla="*/ 50 h 504"/>
                      <a:gd name="T10" fmla="*/ 923 w 2736"/>
                      <a:gd name="T11" fmla="*/ 50 h 504"/>
                      <a:gd name="T12" fmla="*/ 342 w 2736"/>
                      <a:gd name="T13" fmla="*/ 143 h 504"/>
                      <a:gd name="T14" fmla="*/ 0 w 2736"/>
                      <a:gd name="T15" fmla="*/ 2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77"/>
                    <a:ext cx="78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6 w 1769"/>
                      <a:gd name="T3" fmla="*/ 27 h 791"/>
                      <a:gd name="T4" fmla="*/ 516 w 1769"/>
                      <a:gd name="T5" fmla="*/ 98 h 791"/>
                      <a:gd name="T6" fmla="*/ 719 w 1769"/>
                      <a:gd name="T7" fmla="*/ 211 h 791"/>
                      <a:gd name="T8" fmla="*/ 783 w 1769"/>
                      <a:gd name="T9" fmla="*/ 297 h 791"/>
                      <a:gd name="T10" fmla="*/ 753 w 1769"/>
                      <a:gd name="T11" fmla="*/ 384 h 791"/>
                      <a:gd name="T12" fmla="*/ 709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1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452 w 2736"/>
                      <a:gd name="T3" fmla="*/ 62 h 504"/>
                      <a:gd name="T4" fmla="*/ 930 w 2736"/>
                      <a:gd name="T5" fmla="*/ 9 h 504"/>
                      <a:gd name="T6" fmla="*/ 1432 w 2736"/>
                      <a:gd name="T7" fmla="*/ 9 h 504"/>
                      <a:gd name="T8" fmla="*/ 1424 w 2736"/>
                      <a:gd name="T9" fmla="*/ 38 h 504"/>
                      <a:gd name="T10" fmla="*/ 923 w 2736"/>
                      <a:gd name="T11" fmla="*/ 38 h 504"/>
                      <a:gd name="T12" fmla="*/ 342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35"/>
                    <a:ext cx="767" cy="29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0 w 1769"/>
                      <a:gd name="T3" fmla="*/ 21 h 791"/>
                      <a:gd name="T4" fmla="*/ 502 w 1769"/>
                      <a:gd name="T5" fmla="*/ 74 h 791"/>
                      <a:gd name="T6" fmla="*/ 698 w 1769"/>
                      <a:gd name="T7" fmla="*/ 161 h 791"/>
                      <a:gd name="T8" fmla="*/ 761 w 1769"/>
                      <a:gd name="T9" fmla="*/ 226 h 791"/>
                      <a:gd name="T10" fmla="*/ 732 w 1769"/>
                      <a:gd name="T11" fmla="*/ 293 h 791"/>
                      <a:gd name="T12" fmla="*/ 689 w 1769"/>
                      <a:gd name="T13" fmla="*/ 235 h 791"/>
                      <a:gd name="T14" fmla="*/ 602 w 1769"/>
                      <a:gd name="T15" fmla="*/ 169 h 791"/>
                      <a:gd name="T16" fmla="*/ 481 w 1769"/>
                      <a:gd name="T17" fmla="*/ 110 h 791"/>
                      <a:gd name="T18" fmla="*/ 252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6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7 h 21602"/>
                  <a:gd name="T4" fmla="*/ 0 w 21600"/>
                  <a:gd name="T5" fmla="*/ 36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7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16 h 2368"/>
                  <a:gd name="T2" fmla="*/ 58 w 776"/>
                  <a:gd name="T3" fmla="*/ 4 h 2368"/>
                  <a:gd name="T4" fmla="*/ 23 w 776"/>
                  <a:gd name="T5" fmla="*/ 39 h 2368"/>
                  <a:gd name="T6" fmla="*/ 81 w 776"/>
                  <a:gd name="T7" fmla="*/ 39 h 2368"/>
                  <a:gd name="T8" fmla="*/ 47 w 776"/>
                  <a:gd name="T9" fmla="*/ 74 h 2368"/>
                  <a:gd name="T10" fmla="*/ 93 w 776"/>
                  <a:gd name="T11" fmla="*/ 86 h 2368"/>
                  <a:gd name="T12" fmla="*/ 70 w 776"/>
                  <a:gd name="T13" fmla="*/ 110 h 2368"/>
                  <a:gd name="T14" fmla="*/ 116 w 776"/>
                  <a:gd name="T15" fmla="*/ 121 h 2368"/>
                  <a:gd name="T16" fmla="*/ 93 w 776"/>
                  <a:gd name="T17" fmla="*/ 145 h 2368"/>
                  <a:gd name="T18" fmla="*/ 128 w 776"/>
                  <a:gd name="T19" fmla="*/ 157 h 2368"/>
                  <a:gd name="T20" fmla="*/ 116 w 776"/>
                  <a:gd name="T21" fmla="*/ 180 h 2368"/>
                  <a:gd name="T22" fmla="*/ 140 w 776"/>
                  <a:gd name="T23" fmla="*/ 204 h 2368"/>
                  <a:gd name="T24" fmla="*/ 140 w 776"/>
                  <a:gd name="T25" fmla="*/ 227 h 2368"/>
                  <a:gd name="T26" fmla="*/ 163 w 776"/>
                  <a:gd name="T27" fmla="*/ 263 h 2368"/>
                  <a:gd name="T28" fmla="*/ 151 w 776"/>
                  <a:gd name="T29" fmla="*/ 298 h 2368"/>
                  <a:gd name="T30" fmla="*/ 174 w 776"/>
                  <a:gd name="T31" fmla="*/ 321 h 2368"/>
                  <a:gd name="T32" fmla="*/ 163 w 776"/>
                  <a:gd name="T33" fmla="*/ 357 h 2368"/>
                  <a:gd name="T34" fmla="*/ 174 w 776"/>
                  <a:gd name="T35" fmla="*/ 392 h 2368"/>
                  <a:gd name="T36" fmla="*/ 163 w 776"/>
                  <a:gd name="T37" fmla="*/ 415 h 2368"/>
                  <a:gd name="T38" fmla="*/ 186 w 776"/>
                  <a:gd name="T39" fmla="*/ 451 h 2368"/>
                  <a:gd name="T40" fmla="*/ 174 w 776"/>
                  <a:gd name="T41" fmla="*/ 486 h 2368"/>
                  <a:gd name="T42" fmla="*/ 186 w 776"/>
                  <a:gd name="T43" fmla="*/ 533 h 2368"/>
                  <a:gd name="T44" fmla="*/ 174 w 776"/>
                  <a:gd name="T45" fmla="*/ 545 h 2368"/>
                  <a:gd name="T46" fmla="*/ 186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2 w 776"/>
                  <a:gd name="T9" fmla="*/ 42 h 2368"/>
                  <a:gd name="T10" fmla="*/ 85 w 776"/>
                  <a:gd name="T11" fmla="*/ 48 h 2368"/>
                  <a:gd name="T12" fmla="*/ 63 w 776"/>
                  <a:gd name="T13" fmla="*/ 62 h 2368"/>
                  <a:gd name="T14" fmla="*/ 106 w 776"/>
                  <a:gd name="T15" fmla="*/ 68 h 2368"/>
                  <a:gd name="T16" fmla="*/ 85 w 776"/>
                  <a:gd name="T17" fmla="*/ 82 h 2368"/>
                  <a:gd name="T18" fmla="*/ 116 w 776"/>
                  <a:gd name="T19" fmla="*/ 88 h 2368"/>
                  <a:gd name="T20" fmla="*/ 106 w 776"/>
                  <a:gd name="T21" fmla="*/ 101 h 2368"/>
                  <a:gd name="T22" fmla="*/ 127 w 776"/>
                  <a:gd name="T23" fmla="*/ 115 h 2368"/>
                  <a:gd name="T24" fmla="*/ 127 w 776"/>
                  <a:gd name="T25" fmla="*/ 128 h 2368"/>
                  <a:gd name="T26" fmla="*/ 148 w 776"/>
                  <a:gd name="T27" fmla="*/ 148 h 2368"/>
                  <a:gd name="T28" fmla="*/ 138 w 776"/>
                  <a:gd name="T29" fmla="*/ 167 h 2368"/>
                  <a:gd name="T30" fmla="*/ 159 w 776"/>
                  <a:gd name="T31" fmla="*/ 181 h 2368"/>
                  <a:gd name="T32" fmla="*/ 148 w 776"/>
                  <a:gd name="T33" fmla="*/ 200 h 2368"/>
                  <a:gd name="T34" fmla="*/ 159 w 776"/>
                  <a:gd name="T35" fmla="*/ 220 h 2368"/>
                  <a:gd name="T36" fmla="*/ 148 w 776"/>
                  <a:gd name="T37" fmla="*/ 233 h 2368"/>
                  <a:gd name="T38" fmla="*/ 169 w 776"/>
                  <a:gd name="T39" fmla="*/ 253 h 2368"/>
                  <a:gd name="T40" fmla="*/ 159 w 776"/>
                  <a:gd name="T41" fmla="*/ 273 h 2368"/>
                  <a:gd name="T42" fmla="*/ 169 w 776"/>
                  <a:gd name="T43" fmla="*/ 300 h 2368"/>
                  <a:gd name="T44" fmla="*/ 159 w 776"/>
                  <a:gd name="T45" fmla="*/ 306 h 2368"/>
                  <a:gd name="T46" fmla="*/ 169 w 776"/>
                  <a:gd name="T47" fmla="*/ 32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17 h 21600"/>
                  <a:gd name="T2" fmla="*/ 16 w 31881"/>
                  <a:gd name="T3" fmla="*/ 8 h 21600"/>
                  <a:gd name="T4" fmla="*/ 9 w 31881"/>
                  <a:gd name="T5" fmla="*/ 3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16 h 2368"/>
                  <a:gd name="T2" fmla="*/ 132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1 w 776"/>
                  <a:gd name="T11" fmla="*/ 89 h 2368"/>
                  <a:gd name="T12" fmla="*/ 158 w 776"/>
                  <a:gd name="T13" fmla="*/ 113 h 2368"/>
                  <a:gd name="T14" fmla="*/ 264 w 776"/>
                  <a:gd name="T15" fmla="*/ 125 h 2368"/>
                  <a:gd name="T16" fmla="*/ 211 w 776"/>
                  <a:gd name="T17" fmla="*/ 150 h 2368"/>
                  <a:gd name="T18" fmla="*/ 290 w 776"/>
                  <a:gd name="T19" fmla="*/ 162 h 2368"/>
                  <a:gd name="T20" fmla="*/ 264 w 776"/>
                  <a:gd name="T21" fmla="*/ 186 h 2368"/>
                  <a:gd name="T22" fmla="*/ 316 w 776"/>
                  <a:gd name="T23" fmla="*/ 210 h 2368"/>
                  <a:gd name="T24" fmla="*/ 316 w 776"/>
                  <a:gd name="T25" fmla="*/ 234 h 2368"/>
                  <a:gd name="T26" fmla="*/ 369 w 776"/>
                  <a:gd name="T27" fmla="*/ 271 h 2368"/>
                  <a:gd name="T28" fmla="*/ 343 w 776"/>
                  <a:gd name="T29" fmla="*/ 307 h 2368"/>
                  <a:gd name="T30" fmla="*/ 395 w 776"/>
                  <a:gd name="T31" fmla="*/ 331 h 2368"/>
                  <a:gd name="T32" fmla="*/ 369 w 776"/>
                  <a:gd name="T33" fmla="*/ 368 h 2368"/>
                  <a:gd name="T34" fmla="*/ 395 w 776"/>
                  <a:gd name="T35" fmla="*/ 404 h 2368"/>
                  <a:gd name="T36" fmla="*/ 369 w 776"/>
                  <a:gd name="T37" fmla="*/ 428 h 2368"/>
                  <a:gd name="T38" fmla="*/ 422 w 776"/>
                  <a:gd name="T39" fmla="*/ 465 h 2368"/>
                  <a:gd name="T40" fmla="*/ 395 w 776"/>
                  <a:gd name="T41" fmla="*/ 501 h 2368"/>
                  <a:gd name="T42" fmla="*/ 422 w 776"/>
                  <a:gd name="T43" fmla="*/ 550 h 2368"/>
                  <a:gd name="T44" fmla="*/ 395 w 776"/>
                  <a:gd name="T45" fmla="*/ 562 h 2368"/>
                  <a:gd name="T46" fmla="*/ 422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49 h 2368"/>
                  <a:gd name="T18" fmla="*/ 186 w 776"/>
                  <a:gd name="T19" fmla="*/ 161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0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7 h 2368"/>
                  <a:gd name="T34" fmla="*/ 253 w 776"/>
                  <a:gd name="T35" fmla="*/ 403 h 2368"/>
                  <a:gd name="T36" fmla="*/ 236 w 776"/>
                  <a:gd name="T37" fmla="*/ 428 h 2368"/>
                  <a:gd name="T38" fmla="*/ 270 w 776"/>
                  <a:gd name="T39" fmla="*/ 464 h 2368"/>
                  <a:gd name="T40" fmla="*/ 253 w 776"/>
                  <a:gd name="T41" fmla="*/ 500 h 2368"/>
                  <a:gd name="T42" fmla="*/ 270 w 776"/>
                  <a:gd name="T43" fmla="*/ 549 h 2368"/>
                  <a:gd name="T44" fmla="*/ 253 w 776"/>
                  <a:gd name="T45" fmla="*/ 561 h 2368"/>
                  <a:gd name="T46" fmla="*/ 270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3 w 776"/>
                  <a:gd name="T5" fmla="*/ 28 h 2368"/>
                  <a:gd name="T6" fmla="*/ 257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0 w 776"/>
                  <a:gd name="T13" fmla="*/ 79 h 2368"/>
                  <a:gd name="T14" fmla="*/ 367 w 776"/>
                  <a:gd name="T15" fmla="*/ 87 h 2368"/>
                  <a:gd name="T16" fmla="*/ 294 w 776"/>
                  <a:gd name="T17" fmla="*/ 104 h 2368"/>
                  <a:gd name="T18" fmla="*/ 404 w 776"/>
                  <a:gd name="T19" fmla="*/ 113 h 2368"/>
                  <a:gd name="T20" fmla="*/ 367 w 776"/>
                  <a:gd name="T21" fmla="*/ 130 h 2368"/>
                  <a:gd name="T22" fmla="*/ 441 w 776"/>
                  <a:gd name="T23" fmla="*/ 147 h 2368"/>
                  <a:gd name="T24" fmla="*/ 441 w 776"/>
                  <a:gd name="T25" fmla="*/ 163 h 2368"/>
                  <a:gd name="T26" fmla="*/ 514 w 776"/>
                  <a:gd name="T27" fmla="*/ 189 h 2368"/>
                  <a:gd name="T28" fmla="*/ 478 w 776"/>
                  <a:gd name="T29" fmla="*/ 214 h 2368"/>
                  <a:gd name="T30" fmla="*/ 551 w 776"/>
                  <a:gd name="T31" fmla="*/ 231 h 2368"/>
                  <a:gd name="T32" fmla="*/ 514 w 776"/>
                  <a:gd name="T33" fmla="*/ 256 h 2368"/>
                  <a:gd name="T34" fmla="*/ 551 w 776"/>
                  <a:gd name="T35" fmla="*/ 282 h 2368"/>
                  <a:gd name="T36" fmla="*/ 514 w 776"/>
                  <a:gd name="T37" fmla="*/ 299 h 2368"/>
                  <a:gd name="T38" fmla="*/ 588 w 776"/>
                  <a:gd name="T39" fmla="*/ 324 h 2368"/>
                  <a:gd name="T40" fmla="*/ 551 w 776"/>
                  <a:gd name="T41" fmla="*/ 349 h 2368"/>
                  <a:gd name="T42" fmla="*/ 588 w 776"/>
                  <a:gd name="T43" fmla="*/ 383 h 2368"/>
                  <a:gd name="T44" fmla="*/ 551 w 776"/>
                  <a:gd name="T45" fmla="*/ 392 h 2368"/>
                  <a:gd name="T46" fmla="*/ 588 w 776"/>
                  <a:gd name="T47" fmla="*/ 4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3 h 2368"/>
                  <a:gd name="T12" fmla="*/ 96 w 776"/>
                  <a:gd name="T13" fmla="*/ 106 h 2368"/>
                  <a:gd name="T14" fmla="*/ 161 w 776"/>
                  <a:gd name="T15" fmla="*/ 117 h 2368"/>
                  <a:gd name="T16" fmla="*/ 129 w 776"/>
                  <a:gd name="T17" fmla="*/ 140 h 2368"/>
                  <a:gd name="T18" fmla="*/ 177 w 776"/>
                  <a:gd name="T19" fmla="*/ 151 h 2368"/>
                  <a:gd name="T20" fmla="*/ 161 w 776"/>
                  <a:gd name="T21" fmla="*/ 174 h 2368"/>
                  <a:gd name="T22" fmla="*/ 193 w 776"/>
                  <a:gd name="T23" fmla="*/ 196 h 2368"/>
                  <a:gd name="T24" fmla="*/ 193 w 776"/>
                  <a:gd name="T25" fmla="*/ 219 h 2368"/>
                  <a:gd name="T26" fmla="*/ 225 w 776"/>
                  <a:gd name="T27" fmla="*/ 253 h 2368"/>
                  <a:gd name="T28" fmla="*/ 209 w 776"/>
                  <a:gd name="T29" fmla="*/ 287 h 2368"/>
                  <a:gd name="T30" fmla="*/ 241 w 776"/>
                  <a:gd name="T31" fmla="*/ 310 h 2368"/>
                  <a:gd name="T32" fmla="*/ 225 w 776"/>
                  <a:gd name="T33" fmla="*/ 344 h 2368"/>
                  <a:gd name="T34" fmla="*/ 241 w 776"/>
                  <a:gd name="T35" fmla="*/ 378 h 2368"/>
                  <a:gd name="T36" fmla="*/ 225 w 776"/>
                  <a:gd name="T37" fmla="*/ 400 h 2368"/>
                  <a:gd name="T38" fmla="*/ 257 w 776"/>
                  <a:gd name="T39" fmla="*/ 434 h 2368"/>
                  <a:gd name="T40" fmla="*/ 241 w 776"/>
                  <a:gd name="T41" fmla="*/ 468 h 2368"/>
                  <a:gd name="T42" fmla="*/ 257 w 776"/>
                  <a:gd name="T43" fmla="*/ 514 h 2368"/>
                  <a:gd name="T44" fmla="*/ 241 w 776"/>
                  <a:gd name="T45" fmla="*/ 525 h 2368"/>
                  <a:gd name="T46" fmla="*/ 257 w 776"/>
                  <a:gd name="T47" fmla="*/ 55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6 w 776"/>
                  <a:gd name="T7" fmla="*/ 22 h 2368"/>
                  <a:gd name="T8" fmla="*/ 43 w 776"/>
                  <a:gd name="T9" fmla="*/ 42 h 2368"/>
                  <a:gd name="T10" fmla="*/ 87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7 w 776"/>
                  <a:gd name="T17" fmla="*/ 82 h 2368"/>
                  <a:gd name="T18" fmla="*/ 119 w 776"/>
                  <a:gd name="T19" fmla="*/ 89 h 2368"/>
                  <a:gd name="T20" fmla="*/ 108 w 776"/>
                  <a:gd name="T21" fmla="*/ 102 h 2368"/>
                  <a:gd name="T22" fmla="*/ 130 w 776"/>
                  <a:gd name="T23" fmla="*/ 116 h 2368"/>
                  <a:gd name="T24" fmla="*/ 130 w 776"/>
                  <a:gd name="T25" fmla="*/ 129 h 2368"/>
                  <a:gd name="T26" fmla="*/ 152 w 776"/>
                  <a:gd name="T27" fmla="*/ 149 h 2368"/>
                  <a:gd name="T28" fmla="*/ 141 w 776"/>
                  <a:gd name="T29" fmla="*/ 169 h 2368"/>
                  <a:gd name="T30" fmla="*/ 162 w 776"/>
                  <a:gd name="T31" fmla="*/ 182 h 2368"/>
                  <a:gd name="T32" fmla="*/ 152 w 776"/>
                  <a:gd name="T33" fmla="*/ 202 h 2368"/>
                  <a:gd name="T34" fmla="*/ 162 w 776"/>
                  <a:gd name="T35" fmla="*/ 222 h 2368"/>
                  <a:gd name="T36" fmla="*/ 152 w 776"/>
                  <a:gd name="T37" fmla="*/ 236 h 2368"/>
                  <a:gd name="T38" fmla="*/ 173 w 776"/>
                  <a:gd name="T39" fmla="*/ 256 h 2368"/>
                  <a:gd name="T40" fmla="*/ 162 w 776"/>
                  <a:gd name="T41" fmla="*/ 276 h 2368"/>
                  <a:gd name="T42" fmla="*/ 173 w 776"/>
                  <a:gd name="T43" fmla="*/ 302 h 2368"/>
                  <a:gd name="T44" fmla="*/ 162 w 776"/>
                  <a:gd name="T45" fmla="*/ 309 h 2368"/>
                  <a:gd name="T46" fmla="*/ 173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3 w 776"/>
                  <a:gd name="T9" fmla="*/ 42 h 2368"/>
                  <a:gd name="T10" fmla="*/ 85 w 776"/>
                  <a:gd name="T11" fmla="*/ 49 h 2368"/>
                  <a:gd name="T12" fmla="*/ 64 w 776"/>
                  <a:gd name="T13" fmla="*/ 62 h 2368"/>
                  <a:gd name="T14" fmla="*/ 106 w 776"/>
                  <a:gd name="T15" fmla="*/ 69 h 2368"/>
                  <a:gd name="T16" fmla="*/ 85 w 776"/>
                  <a:gd name="T17" fmla="*/ 83 h 2368"/>
                  <a:gd name="T18" fmla="*/ 117 w 776"/>
                  <a:gd name="T19" fmla="*/ 89 h 2368"/>
                  <a:gd name="T20" fmla="*/ 106 w 776"/>
                  <a:gd name="T21" fmla="*/ 103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49 w 776"/>
                  <a:gd name="T27" fmla="*/ 149 h 2368"/>
                  <a:gd name="T28" fmla="*/ 138 w 776"/>
                  <a:gd name="T29" fmla="*/ 169 h 2368"/>
                  <a:gd name="T30" fmla="*/ 160 w 776"/>
                  <a:gd name="T31" fmla="*/ 183 h 2368"/>
                  <a:gd name="T32" fmla="*/ 149 w 776"/>
                  <a:gd name="T33" fmla="*/ 203 h 2368"/>
                  <a:gd name="T34" fmla="*/ 160 w 776"/>
                  <a:gd name="T35" fmla="*/ 223 h 2368"/>
                  <a:gd name="T36" fmla="*/ 149 w 776"/>
                  <a:gd name="T37" fmla="*/ 236 h 2368"/>
                  <a:gd name="T38" fmla="*/ 170 w 776"/>
                  <a:gd name="T39" fmla="*/ 256 h 2368"/>
                  <a:gd name="T40" fmla="*/ 160 w 776"/>
                  <a:gd name="T41" fmla="*/ 276 h 2368"/>
                  <a:gd name="T42" fmla="*/ 170 w 776"/>
                  <a:gd name="T43" fmla="*/ 303 h 2368"/>
                  <a:gd name="T44" fmla="*/ 160 w 776"/>
                  <a:gd name="T45" fmla="*/ 310 h 2368"/>
                  <a:gd name="T46" fmla="*/ 170 w 776"/>
                  <a:gd name="T47" fmla="*/ 33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CC00"/>
                </a:solidFill>
                <a:cs typeface="+mn-cs"/>
              </a:defRPr>
            </a:lvl1pPr>
          </a:lstStyle>
          <a:p>
            <a:pPr>
              <a:defRPr/>
            </a:pPr>
            <a:fld id="{C1F0D660-D7E8-4AEA-A4E7-E870238D615C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CC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C00"/>
                </a:solidFill>
                <a:cs typeface="+mn-cs"/>
              </a:defRPr>
            </a:lvl1pPr>
          </a:lstStyle>
          <a:p>
            <a:pPr>
              <a:defRPr/>
            </a:pPr>
            <a:fld id="{FA2AA00F-5F98-4C9F-8F5A-FF4B69F93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848" r:id="rId1"/>
    <p:sldLayoutId id="2147484849" r:id="rId2"/>
    <p:sldLayoutId id="2147484850" r:id="rId3"/>
    <p:sldLayoutId id="2147484851" r:id="rId4"/>
    <p:sldLayoutId id="2147484852" r:id="rId5"/>
    <p:sldLayoutId id="2147484853" r:id="rId6"/>
    <p:sldLayoutId id="2147484854" r:id="rId7"/>
    <p:sldLayoutId id="2147484855" r:id="rId8"/>
    <p:sldLayoutId id="2147484856" r:id="rId9"/>
    <p:sldLayoutId id="2147484857" r:id="rId10"/>
    <p:sldLayoutId id="2147484858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0 w 2736"/>
                      <a:gd name="T3" fmla="*/ 10 h 504"/>
                      <a:gd name="T4" fmla="*/ 102 w 2736"/>
                      <a:gd name="T5" fmla="*/ 1 h 504"/>
                      <a:gd name="T6" fmla="*/ 157 w 2736"/>
                      <a:gd name="T7" fmla="*/ 1 h 504"/>
                      <a:gd name="T8" fmla="*/ 156 w 2736"/>
                      <a:gd name="T9" fmla="*/ 6 h 504"/>
                      <a:gd name="T10" fmla="*/ 101 w 2736"/>
                      <a:gd name="T11" fmla="*/ 6 h 504"/>
                      <a:gd name="T12" fmla="*/ 3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1" y="3107"/>
                    <a:ext cx="842" cy="486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6 w 1769"/>
                      <a:gd name="T3" fmla="*/ 3 h 791"/>
                      <a:gd name="T4" fmla="*/ 13 w 1769"/>
                      <a:gd name="T5" fmla="*/ 11 h 791"/>
                      <a:gd name="T6" fmla="*/ 19 w 1769"/>
                      <a:gd name="T7" fmla="*/ 23 h 791"/>
                      <a:gd name="T8" fmla="*/ 20 w 1769"/>
                      <a:gd name="T9" fmla="*/ 33 h 791"/>
                      <a:gd name="T10" fmla="*/ 20 w 1769"/>
                      <a:gd name="T11" fmla="*/ 42 h 791"/>
                      <a:gd name="T12" fmla="*/ 19 w 1769"/>
                      <a:gd name="T13" fmla="*/ 34 h 791"/>
                      <a:gd name="T14" fmla="*/ 16 w 1769"/>
                      <a:gd name="T15" fmla="*/ 25 h 791"/>
                      <a:gd name="T16" fmla="*/ 13 w 1769"/>
                      <a:gd name="T17" fmla="*/ 16 h 791"/>
                      <a:gd name="T18" fmla="*/ 7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73 w 2736"/>
                      <a:gd name="T3" fmla="*/ 18 h 504"/>
                      <a:gd name="T4" fmla="*/ 150 w 2736"/>
                      <a:gd name="T5" fmla="*/ 3 h 504"/>
                      <a:gd name="T6" fmla="*/ 231 w 2736"/>
                      <a:gd name="T7" fmla="*/ 3 h 504"/>
                      <a:gd name="T8" fmla="*/ 229 w 2736"/>
                      <a:gd name="T9" fmla="*/ 11 h 504"/>
                      <a:gd name="T10" fmla="*/ 149 w 2736"/>
                      <a:gd name="T11" fmla="*/ 11 h 504"/>
                      <a:gd name="T12" fmla="*/ 55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 w 1769"/>
                      <a:gd name="T3" fmla="*/ 6 h 791"/>
                      <a:gd name="T4" fmla="*/ 32 w 1769"/>
                      <a:gd name="T5" fmla="*/ 21 h 791"/>
                      <a:gd name="T6" fmla="*/ 45 w 1769"/>
                      <a:gd name="T7" fmla="*/ 46 h 791"/>
                      <a:gd name="T8" fmla="*/ 49 w 1769"/>
                      <a:gd name="T9" fmla="*/ 65 h 791"/>
                      <a:gd name="T10" fmla="*/ 47 w 1769"/>
                      <a:gd name="T11" fmla="*/ 84 h 791"/>
                      <a:gd name="T12" fmla="*/ 44 w 1769"/>
                      <a:gd name="T13" fmla="*/ 68 h 791"/>
                      <a:gd name="T14" fmla="*/ 39 w 1769"/>
                      <a:gd name="T15" fmla="*/ 49 h 791"/>
                      <a:gd name="T16" fmla="*/ 31 w 1769"/>
                      <a:gd name="T17" fmla="*/ 32 h 791"/>
                      <a:gd name="T18" fmla="*/ 16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3 h 791"/>
                      <a:gd name="T4" fmla="*/ 25 w 1769"/>
                      <a:gd name="T5" fmla="*/ 10 h 791"/>
                      <a:gd name="T6" fmla="*/ 34 w 1769"/>
                      <a:gd name="T7" fmla="*/ 21 h 791"/>
                      <a:gd name="T8" fmla="*/ 37 w 1769"/>
                      <a:gd name="T9" fmla="*/ 29 h 791"/>
                      <a:gd name="T10" fmla="*/ 36 w 1769"/>
                      <a:gd name="T11" fmla="*/ 38 h 791"/>
                      <a:gd name="T12" fmla="*/ 34 w 1769"/>
                      <a:gd name="T13" fmla="*/ 31 h 791"/>
                      <a:gd name="T14" fmla="*/ 29 w 1769"/>
                      <a:gd name="T15" fmla="*/ 22 h 791"/>
                      <a:gd name="T16" fmla="*/ 24 w 1769"/>
                      <a:gd name="T17" fmla="*/ 14 h 791"/>
                      <a:gd name="T18" fmla="*/ 13 w 1769"/>
                      <a:gd name="T19" fmla="*/ 7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53 h 504"/>
                      <a:gd name="T2" fmla="*/ 47 w 2736"/>
                      <a:gd name="T3" fmla="*/ 17 h 504"/>
                      <a:gd name="T4" fmla="*/ 95 w 2736"/>
                      <a:gd name="T5" fmla="*/ 2 h 504"/>
                      <a:gd name="T6" fmla="*/ 147 w 2736"/>
                      <a:gd name="T7" fmla="*/ 2 h 504"/>
                      <a:gd name="T8" fmla="*/ 146 w 2736"/>
                      <a:gd name="T9" fmla="*/ 11 h 504"/>
                      <a:gd name="T10" fmla="*/ 95 w 2736"/>
                      <a:gd name="T11" fmla="*/ 11 h 504"/>
                      <a:gd name="T12" fmla="*/ 35 w 2736"/>
                      <a:gd name="T13" fmla="*/ 31 h 504"/>
                      <a:gd name="T14" fmla="*/ 0 w 2736"/>
                      <a:gd name="T15" fmla="*/ 5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4 h 791"/>
                      <a:gd name="T4" fmla="*/ 19 w 1769"/>
                      <a:gd name="T5" fmla="*/ 15 h 791"/>
                      <a:gd name="T6" fmla="*/ 26 w 1769"/>
                      <a:gd name="T7" fmla="*/ 32 h 791"/>
                      <a:gd name="T8" fmla="*/ 29 w 1769"/>
                      <a:gd name="T9" fmla="*/ 45 h 791"/>
                      <a:gd name="T10" fmla="*/ 28 w 1769"/>
                      <a:gd name="T11" fmla="*/ 58 h 791"/>
                      <a:gd name="T12" fmla="*/ 26 w 1769"/>
                      <a:gd name="T13" fmla="*/ 47 h 791"/>
                      <a:gd name="T14" fmla="*/ 23 w 1769"/>
                      <a:gd name="T15" fmla="*/ 34 h 791"/>
                      <a:gd name="T16" fmla="*/ 18 w 1769"/>
                      <a:gd name="T17" fmla="*/ 22 h 791"/>
                      <a:gd name="T18" fmla="*/ 10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28 w 2736"/>
                      <a:gd name="T3" fmla="*/ 9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2 h 791"/>
                      <a:gd name="T4" fmla="*/ 12 w 1769"/>
                      <a:gd name="T5" fmla="*/ 6 h 791"/>
                      <a:gd name="T6" fmla="*/ 17 w 1769"/>
                      <a:gd name="T7" fmla="*/ 13 h 791"/>
                      <a:gd name="T8" fmla="*/ 19 w 1769"/>
                      <a:gd name="T9" fmla="*/ 18 h 791"/>
                      <a:gd name="T10" fmla="*/ 18 w 1769"/>
                      <a:gd name="T11" fmla="*/ 24 h 791"/>
                      <a:gd name="T12" fmla="*/ 17 w 1769"/>
                      <a:gd name="T13" fmla="*/ 19 h 791"/>
                      <a:gd name="T14" fmla="*/ 15 w 1769"/>
                      <a:gd name="T15" fmla="*/ 14 h 791"/>
                      <a:gd name="T16" fmla="*/ 12 w 1769"/>
                      <a:gd name="T17" fmla="*/ 9 h 791"/>
                      <a:gd name="T18" fmla="*/ 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53" y="1128"/>
                    <a:ext cx="1296" cy="202"/>
                  </a:xfrm>
                  <a:custGeom>
                    <a:avLst/>
                    <a:gdLst>
                      <a:gd name="T0" fmla="*/ 0 w 2736"/>
                      <a:gd name="T1" fmla="*/ 2 h 504"/>
                      <a:gd name="T2" fmla="*/ 10 w 2736"/>
                      <a:gd name="T3" fmla="*/ 1 h 504"/>
                      <a:gd name="T4" fmla="*/ 20 w 2736"/>
                      <a:gd name="T5" fmla="*/ 0 h 504"/>
                      <a:gd name="T6" fmla="*/ 31 w 2736"/>
                      <a:gd name="T7" fmla="*/ 0 h 504"/>
                      <a:gd name="T8" fmla="*/ 31 w 2736"/>
                      <a:gd name="T9" fmla="*/ 0 h 504"/>
                      <a:gd name="T10" fmla="*/ 20 w 2736"/>
                      <a:gd name="T11" fmla="*/ 0 h 504"/>
                      <a:gd name="T12" fmla="*/ 8 w 2736"/>
                      <a:gd name="T13" fmla="*/ 1 h 504"/>
                      <a:gd name="T14" fmla="*/ 0 w 2736"/>
                      <a:gd name="T15" fmla="*/ 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1 h 791"/>
                      <a:gd name="T6" fmla="*/ 5 w 1769"/>
                      <a:gd name="T7" fmla="*/ 3 h 791"/>
                      <a:gd name="T8" fmla="*/ 5 w 1769"/>
                      <a:gd name="T9" fmla="*/ 3 h 791"/>
                      <a:gd name="T10" fmla="*/ 5 w 1769"/>
                      <a:gd name="T11" fmla="*/ 5 h 791"/>
                      <a:gd name="T12" fmla="*/ 5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1 h 504"/>
                      <a:gd name="T2" fmla="*/ 54 w 2736"/>
                      <a:gd name="T3" fmla="*/ 7 h 504"/>
                      <a:gd name="T4" fmla="*/ 112 w 2736"/>
                      <a:gd name="T5" fmla="*/ 1 h 504"/>
                      <a:gd name="T6" fmla="*/ 172 w 2736"/>
                      <a:gd name="T7" fmla="*/ 1 h 504"/>
                      <a:gd name="T8" fmla="*/ 172 w 2736"/>
                      <a:gd name="T9" fmla="*/ 4 h 504"/>
                      <a:gd name="T10" fmla="*/ 111 w 2736"/>
                      <a:gd name="T11" fmla="*/ 4 h 504"/>
                      <a:gd name="T12" fmla="*/ 42 w 2736"/>
                      <a:gd name="T13" fmla="*/ 12 h 504"/>
                      <a:gd name="T14" fmla="*/ 0 w 2736"/>
                      <a:gd name="T15" fmla="*/ 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4 h 791"/>
                      <a:gd name="T8" fmla="*/ 36 w 1769"/>
                      <a:gd name="T9" fmla="*/ 33 h 791"/>
                      <a:gd name="T10" fmla="*/ 35 w 1769"/>
                      <a:gd name="T11" fmla="*/ 44 h 791"/>
                      <a:gd name="T12" fmla="*/ 32 w 1769"/>
                      <a:gd name="T13" fmla="*/ 35 h 791"/>
                      <a:gd name="T14" fmla="*/ 28 w 1769"/>
                      <a:gd name="T15" fmla="*/ 25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69 w 2736"/>
                      <a:gd name="T3" fmla="*/ 18 h 504"/>
                      <a:gd name="T4" fmla="*/ 143 w 2736"/>
                      <a:gd name="T5" fmla="*/ 3 h 504"/>
                      <a:gd name="T6" fmla="*/ 219 w 2736"/>
                      <a:gd name="T7" fmla="*/ 3 h 504"/>
                      <a:gd name="T8" fmla="*/ 218 w 2736"/>
                      <a:gd name="T9" fmla="*/ 11 h 504"/>
                      <a:gd name="T10" fmla="*/ 141 w 2736"/>
                      <a:gd name="T11" fmla="*/ 11 h 504"/>
                      <a:gd name="T12" fmla="*/ 53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3 w 1769"/>
                      <a:gd name="T3" fmla="*/ 6 h 791"/>
                      <a:gd name="T4" fmla="*/ 31 w 1769"/>
                      <a:gd name="T5" fmla="*/ 21 h 791"/>
                      <a:gd name="T6" fmla="*/ 43 w 1769"/>
                      <a:gd name="T7" fmla="*/ 46 h 791"/>
                      <a:gd name="T8" fmla="*/ 47 w 1769"/>
                      <a:gd name="T9" fmla="*/ 65 h 791"/>
                      <a:gd name="T10" fmla="*/ 45 w 1769"/>
                      <a:gd name="T11" fmla="*/ 84 h 791"/>
                      <a:gd name="T12" fmla="*/ 43 w 1769"/>
                      <a:gd name="T13" fmla="*/ 68 h 791"/>
                      <a:gd name="T14" fmla="*/ 37 w 1769"/>
                      <a:gd name="T15" fmla="*/ 49 h 791"/>
                      <a:gd name="T16" fmla="*/ 30 w 1769"/>
                      <a:gd name="T17" fmla="*/ 32 h 791"/>
                      <a:gd name="T18" fmla="*/ 15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2 h 791"/>
                      <a:gd name="T4" fmla="*/ 25 w 1769"/>
                      <a:gd name="T5" fmla="*/ 8 h 791"/>
                      <a:gd name="T6" fmla="*/ 34 w 1769"/>
                      <a:gd name="T7" fmla="*/ 16 h 791"/>
                      <a:gd name="T8" fmla="*/ 37 w 1769"/>
                      <a:gd name="T9" fmla="*/ 23 h 791"/>
                      <a:gd name="T10" fmla="*/ 36 w 1769"/>
                      <a:gd name="T11" fmla="*/ 30 h 791"/>
                      <a:gd name="T12" fmla="*/ 34 w 1769"/>
                      <a:gd name="T13" fmla="*/ 24 h 791"/>
                      <a:gd name="T14" fmla="*/ 29 w 1769"/>
                      <a:gd name="T15" fmla="*/ 17 h 791"/>
                      <a:gd name="T16" fmla="*/ 24 w 1769"/>
                      <a:gd name="T17" fmla="*/ 11 h 791"/>
                      <a:gd name="T18" fmla="*/ 1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6 h 504"/>
                      <a:gd name="T2" fmla="*/ 46 w 2736"/>
                      <a:gd name="T3" fmla="*/ 12 h 504"/>
                      <a:gd name="T4" fmla="*/ 94 w 2736"/>
                      <a:gd name="T5" fmla="*/ 2 h 504"/>
                      <a:gd name="T6" fmla="*/ 145 w 2736"/>
                      <a:gd name="T7" fmla="*/ 2 h 504"/>
                      <a:gd name="T8" fmla="*/ 144 w 2736"/>
                      <a:gd name="T9" fmla="*/ 8 h 504"/>
                      <a:gd name="T10" fmla="*/ 94 w 2736"/>
                      <a:gd name="T11" fmla="*/ 8 h 504"/>
                      <a:gd name="T12" fmla="*/ 35 w 2736"/>
                      <a:gd name="T13" fmla="*/ 21 h 504"/>
                      <a:gd name="T14" fmla="*/ 0 w 2736"/>
                      <a:gd name="T15" fmla="*/ 3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0 w 1769"/>
                      <a:gd name="T5" fmla="*/ 15 h 791"/>
                      <a:gd name="T6" fmla="*/ 28 w 1769"/>
                      <a:gd name="T7" fmla="*/ 31 h 791"/>
                      <a:gd name="T8" fmla="*/ 31 w 1769"/>
                      <a:gd name="T9" fmla="*/ 44 h 791"/>
                      <a:gd name="T10" fmla="*/ 29 w 1769"/>
                      <a:gd name="T11" fmla="*/ 57 h 791"/>
                      <a:gd name="T12" fmla="*/ 27 w 1769"/>
                      <a:gd name="T13" fmla="*/ 46 h 791"/>
                      <a:gd name="T14" fmla="*/ 24 w 1769"/>
                      <a:gd name="T15" fmla="*/ 33 h 791"/>
                      <a:gd name="T16" fmla="*/ 19 w 1769"/>
                      <a:gd name="T17" fmla="*/ 21 h 791"/>
                      <a:gd name="T18" fmla="*/ 10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28 w 2736"/>
                      <a:gd name="T3" fmla="*/ 10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7 w 1769"/>
                      <a:gd name="T7" fmla="*/ 25 h 791"/>
                      <a:gd name="T8" fmla="*/ 19 w 1769"/>
                      <a:gd name="T9" fmla="*/ 35 h 791"/>
                      <a:gd name="T10" fmla="*/ 18 w 1769"/>
                      <a:gd name="T11" fmla="*/ 45 h 791"/>
                      <a:gd name="T12" fmla="*/ 17 w 1769"/>
                      <a:gd name="T13" fmla="*/ 36 h 791"/>
                      <a:gd name="T14" fmla="*/ 15 w 1769"/>
                      <a:gd name="T15" fmla="*/ 26 h 791"/>
                      <a:gd name="T16" fmla="*/ 12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3 h 791"/>
                      <a:gd name="T10" fmla="*/ 4 w 1769"/>
                      <a:gd name="T11" fmla="*/ 5 h 791"/>
                      <a:gd name="T12" fmla="*/ 4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4 w 2736"/>
                      <a:gd name="T3" fmla="*/ 1 h 504"/>
                      <a:gd name="T4" fmla="*/ 8 w 2736"/>
                      <a:gd name="T5" fmla="*/ 0 h 504"/>
                      <a:gd name="T6" fmla="*/ 12 w 2736"/>
                      <a:gd name="T7" fmla="*/ 0 h 504"/>
                      <a:gd name="T8" fmla="*/ 12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2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 w 2736"/>
                      <a:gd name="T3" fmla="*/ 1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1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3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2 h 791"/>
                      <a:gd name="T12" fmla="*/ 2 w 1769"/>
                      <a:gd name="T13" fmla="*/ 1 h 791"/>
                      <a:gd name="T14" fmla="*/ 1 w 1769"/>
                      <a:gd name="T15" fmla="*/ 1 h 791"/>
                      <a:gd name="T16" fmla="*/ 1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2 h 504"/>
                      <a:gd name="T2" fmla="*/ 5 w 2736"/>
                      <a:gd name="T3" fmla="*/ 4 h 504"/>
                      <a:gd name="T4" fmla="*/ 10 w 2736"/>
                      <a:gd name="T5" fmla="*/ 1 h 504"/>
                      <a:gd name="T6" fmla="*/ 15 w 2736"/>
                      <a:gd name="T7" fmla="*/ 1 h 504"/>
                      <a:gd name="T8" fmla="*/ 15 w 2736"/>
                      <a:gd name="T9" fmla="*/ 3 h 504"/>
                      <a:gd name="T10" fmla="*/ 10 w 2736"/>
                      <a:gd name="T11" fmla="*/ 3 h 504"/>
                      <a:gd name="T12" fmla="*/ 4 w 2736"/>
                      <a:gd name="T13" fmla="*/ 7 h 504"/>
                      <a:gd name="T14" fmla="*/ 0 w 2736"/>
                      <a:gd name="T15" fmla="*/ 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2 h 791"/>
                      <a:gd name="T4" fmla="*/ 2 w 1769"/>
                      <a:gd name="T5" fmla="*/ 5 h 791"/>
                      <a:gd name="T6" fmla="*/ 3 w 1769"/>
                      <a:gd name="T7" fmla="*/ 10 h 791"/>
                      <a:gd name="T8" fmla="*/ 3 w 1769"/>
                      <a:gd name="T9" fmla="*/ 14 h 791"/>
                      <a:gd name="T10" fmla="*/ 3 w 1769"/>
                      <a:gd name="T11" fmla="*/ 18 h 791"/>
                      <a:gd name="T12" fmla="*/ 3 w 1769"/>
                      <a:gd name="T13" fmla="*/ 14 h 791"/>
                      <a:gd name="T14" fmla="*/ 2 w 1769"/>
                      <a:gd name="T15" fmla="*/ 11 h 791"/>
                      <a:gd name="T16" fmla="*/ 2 w 1769"/>
                      <a:gd name="T17" fmla="*/ 7 h 791"/>
                      <a:gd name="T18" fmla="*/ 1 w 1769"/>
                      <a:gd name="T19" fmla="*/ 3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0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4 w 2736"/>
                      <a:gd name="T3" fmla="*/ 10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1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35"/>
                    <a:ext cx="907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1 w 1769"/>
                      <a:gd name="T5" fmla="*/ 12 h 791"/>
                      <a:gd name="T6" fmla="*/ 29 w 1769"/>
                      <a:gd name="T7" fmla="*/ 24 h 791"/>
                      <a:gd name="T8" fmla="*/ 32 w 1769"/>
                      <a:gd name="T9" fmla="*/ 33 h 791"/>
                      <a:gd name="T10" fmla="*/ 31 w 1769"/>
                      <a:gd name="T11" fmla="*/ 44 h 791"/>
                      <a:gd name="T12" fmla="*/ 29 w 1769"/>
                      <a:gd name="T13" fmla="*/ 35 h 791"/>
                      <a:gd name="T14" fmla="*/ 25 w 1769"/>
                      <a:gd name="T15" fmla="*/ 25 h 791"/>
                      <a:gd name="T16" fmla="*/ 20 w 1769"/>
                      <a:gd name="T17" fmla="*/ 17 h 791"/>
                      <a:gd name="T18" fmla="*/ 11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34 w 2736"/>
                      <a:gd name="T3" fmla="*/ 10 h 504"/>
                      <a:gd name="T4" fmla="*/ 69 w 2736"/>
                      <a:gd name="T5" fmla="*/ 1 h 504"/>
                      <a:gd name="T6" fmla="*/ 107 w 2736"/>
                      <a:gd name="T7" fmla="*/ 1 h 504"/>
                      <a:gd name="T8" fmla="*/ 106 w 2736"/>
                      <a:gd name="T9" fmla="*/ 6 h 504"/>
                      <a:gd name="T10" fmla="*/ 69 w 2736"/>
                      <a:gd name="T11" fmla="*/ 6 h 504"/>
                      <a:gd name="T12" fmla="*/ 26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6 w 1769"/>
                      <a:gd name="T7" fmla="*/ 24 h 791"/>
                      <a:gd name="T8" fmla="*/ 18 w 1769"/>
                      <a:gd name="T9" fmla="*/ 33 h 791"/>
                      <a:gd name="T10" fmla="*/ 17 w 1769"/>
                      <a:gd name="T11" fmla="*/ 44 h 791"/>
                      <a:gd name="T12" fmla="*/ 16 w 1769"/>
                      <a:gd name="T13" fmla="*/ 35 h 791"/>
                      <a:gd name="T14" fmla="*/ 14 w 1769"/>
                      <a:gd name="T15" fmla="*/ 25 h 791"/>
                      <a:gd name="T16" fmla="*/ 11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43" y="2658"/>
                    <a:ext cx="1722" cy="302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53 w 2736"/>
                      <a:gd name="T3" fmla="*/ 8 h 504"/>
                      <a:gd name="T4" fmla="*/ 111 w 2736"/>
                      <a:gd name="T5" fmla="*/ 1 h 504"/>
                      <a:gd name="T6" fmla="*/ 170 w 2736"/>
                      <a:gd name="T7" fmla="*/ 1 h 504"/>
                      <a:gd name="T8" fmla="*/ 169 w 2736"/>
                      <a:gd name="T9" fmla="*/ 5 h 504"/>
                      <a:gd name="T10" fmla="*/ 110 w 2736"/>
                      <a:gd name="T11" fmla="*/ 5 h 504"/>
                      <a:gd name="T12" fmla="*/ 41 w 2736"/>
                      <a:gd name="T13" fmla="*/ 14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70" y="3845"/>
                    <a:ext cx="920" cy="44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3 h 791"/>
                      <a:gd name="T8" fmla="*/ 35 w 1769"/>
                      <a:gd name="T9" fmla="*/ 19 h 791"/>
                      <a:gd name="T10" fmla="*/ 33 w 1769"/>
                      <a:gd name="T11" fmla="*/ 25 h 791"/>
                      <a:gd name="T12" fmla="*/ 31 w 1769"/>
                      <a:gd name="T13" fmla="*/ 20 h 791"/>
                      <a:gd name="T14" fmla="*/ 28 w 1769"/>
                      <a:gd name="T15" fmla="*/ 14 h 791"/>
                      <a:gd name="T16" fmla="*/ 22 w 1769"/>
                      <a:gd name="T17" fmla="*/ 9 h 791"/>
                      <a:gd name="T18" fmla="*/ 11 w 1769"/>
                      <a:gd name="T19" fmla="*/ 4 h 791"/>
                      <a:gd name="T20" fmla="*/ 0 w 1769"/>
                      <a:gd name="T21" fmla="*/ 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54 w 2736"/>
                      <a:gd name="T3" fmla="*/ 9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0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5 h 791"/>
                      <a:gd name="T8" fmla="*/ 36 w 1769"/>
                      <a:gd name="T9" fmla="*/ 35 h 791"/>
                      <a:gd name="T10" fmla="*/ 35 w 1769"/>
                      <a:gd name="T11" fmla="*/ 45 h 791"/>
                      <a:gd name="T12" fmla="*/ 32 w 1769"/>
                      <a:gd name="T13" fmla="*/ 36 h 791"/>
                      <a:gd name="T14" fmla="*/ 28 w 1769"/>
                      <a:gd name="T15" fmla="*/ 26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59"/>
                    <a:ext cx="1643" cy="299"/>
                  </a:xfrm>
                  <a:custGeom>
                    <a:avLst/>
                    <a:gdLst>
                      <a:gd name="T0" fmla="*/ 0 w 2736"/>
                      <a:gd name="T1" fmla="*/ 22 h 504"/>
                      <a:gd name="T2" fmla="*/ 40 w 2736"/>
                      <a:gd name="T3" fmla="*/ 7 h 504"/>
                      <a:gd name="T4" fmla="*/ 83 w 2736"/>
                      <a:gd name="T5" fmla="*/ 1 h 504"/>
                      <a:gd name="T6" fmla="*/ 129 w 2736"/>
                      <a:gd name="T7" fmla="*/ 1 h 504"/>
                      <a:gd name="T8" fmla="*/ 128 w 2736"/>
                      <a:gd name="T9" fmla="*/ 4 h 504"/>
                      <a:gd name="T10" fmla="*/ 83 w 2736"/>
                      <a:gd name="T11" fmla="*/ 4 h 504"/>
                      <a:gd name="T12" fmla="*/ 31 w 2736"/>
                      <a:gd name="T13" fmla="*/ 12 h 504"/>
                      <a:gd name="T14" fmla="*/ 0 w 2736"/>
                      <a:gd name="T15" fmla="*/ 2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9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2 h 791"/>
                      <a:gd name="T4" fmla="*/ 19 w 1769"/>
                      <a:gd name="T5" fmla="*/ 9 h 791"/>
                      <a:gd name="T6" fmla="*/ 26 w 1769"/>
                      <a:gd name="T7" fmla="*/ 18 h 791"/>
                      <a:gd name="T8" fmla="*/ 28 w 1769"/>
                      <a:gd name="T9" fmla="*/ 26 h 791"/>
                      <a:gd name="T10" fmla="*/ 27 w 1769"/>
                      <a:gd name="T11" fmla="*/ 34 h 791"/>
                      <a:gd name="T12" fmla="*/ 25 w 1769"/>
                      <a:gd name="T13" fmla="*/ 27 h 791"/>
                      <a:gd name="T14" fmla="*/ 22 w 1769"/>
                      <a:gd name="T15" fmla="*/ 20 h 791"/>
                      <a:gd name="T16" fmla="*/ 18 w 1769"/>
                      <a:gd name="T17" fmla="*/ 13 h 791"/>
                      <a:gd name="T18" fmla="*/ 10 w 1769"/>
                      <a:gd name="T19" fmla="*/ 7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35 w 2736"/>
                      <a:gd name="T3" fmla="*/ 2 h 504"/>
                      <a:gd name="T4" fmla="*/ 71 w 2736"/>
                      <a:gd name="T5" fmla="*/ 0 h 504"/>
                      <a:gd name="T6" fmla="*/ 109 w 2736"/>
                      <a:gd name="T7" fmla="*/ 0 h 504"/>
                      <a:gd name="T8" fmla="*/ 109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65"/>
                    <a:ext cx="851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0 h 791"/>
                      <a:gd name="T4" fmla="*/ 14 w 1769"/>
                      <a:gd name="T5" fmla="*/ 2 h 791"/>
                      <a:gd name="T6" fmla="*/ 20 w 1769"/>
                      <a:gd name="T7" fmla="*/ 6 h 791"/>
                      <a:gd name="T8" fmla="*/ 22 w 1769"/>
                      <a:gd name="T9" fmla="*/ 8 h 791"/>
                      <a:gd name="T10" fmla="*/ 21 w 1769"/>
                      <a:gd name="T11" fmla="*/ 10 h 791"/>
                      <a:gd name="T12" fmla="*/ 20 w 1769"/>
                      <a:gd name="T13" fmla="*/ 9 h 791"/>
                      <a:gd name="T14" fmla="*/ 17 w 1769"/>
                      <a:gd name="T15" fmla="*/ 6 h 791"/>
                      <a:gd name="T16" fmla="*/ 13 w 1769"/>
                      <a:gd name="T17" fmla="*/ 4 h 791"/>
                      <a:gd name="T18" fmla="*/ 7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8 w 2736"/>
                      <a:gd name="T3" fmla="*/ 2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1 h 504"/>
                      <a:gd name="T10" fmla="*/ 36 w 2736"/>
                      <a:gd name="T11" fmla="*/ 1 h 504"/>
                      <a:gd name="T12" fmla="*/ 14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6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0 h 791"/>
                      <a:gd name="T4" fmla="*/ 9 w 1769"/>
                      <a:gd name="T5" fmla="*/ 2 h 791"/>
                      <a:gd name="T6" fmla="*/ 13 w 1769"/>
                      <a:gd name="T7" fmla="*/ 6 h 791"/>
                      <a:gd name="T8" fmla="*/ 14 w 1769"/>
                      <a:gd name="T9" fmla="*/ 8 h 791"/>
                      <a:gd name="T10" fmla="*/ 13 w 1769"/>
                      <a:gd name="T11" fmla="*/ 10 h 791"/>
                      <a:gd name="T12" fmla="*/ 12 w 1769"/>
                      <a:gd name="T13" fmla="*/ 9 h 791"/>
                      <a:gd name="T14" fmla="*/ 11 w 1769"/>
                      <a:gd name="T15" fmla="*/ 6 h 791"/>
                      <a:gd name="T16" fmla="*/ 9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8 w 2736"/>
                      <a:gd name="T3" fmla="*/ 0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0 h 504"/>
                      <a:gd name="T10" fmla="*/ 36 w 2736"/>
                      <a:gd name="T11" fmla="*/ 0 h 504"/>
                      <a:gd name="T12" fmla="*/ 14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0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1 h 791"/>
                      <a:gd name="T8" fmla="*/ 12 w 1769"/>
                      <a:gd name="T9" fmla="*/ 1 h 791"/>
                      <a:gd name="T10" fmla="*/ 11 w 1769"/>
                      <a:gd name="T11" fmla="*/ 2 h 791"/>
                      <a:gd name="T12" fmla="*/ 10 w 1769"/>
                      <a:gd name="T13" fmla="*/ 1 h 791"/>
                      <a:gd name="T14" fmla="*/ 9 w 1769"/>
                      <a:gd name="T15" fmla="*/ 1 h 791"/>
                      <a:gd name="T16" fmla="*/ 7 w 1769"/>
                      <a:gd name="T17" fmla="*/ 1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7 w 776"/>
                  <a:gd name="T3" fmla="*/ 0 h 2368"/>
                  <a:gd name="T4" fmla="*/ 3 w 776"/>
                  <a:gd name="T5" fmla="*/ 0 h 2368"/>
                  <a:gd name="T6" fmla="*/ 9 w 776"/>
                  <a:gd name="T7" fmla="*/ 0 h 2368"/>
                  <a:gd name="T8" fmla="*/ 5 w 776"/>
                  <a:gd name="T9" fmla="*/ 0 h 2368"/>
                  <a:gd name="T10" fmla="*/ 10 w 776"/>
                  <a:gd name="T11" fmla="*/ 0 h 2368"/>
                  <a:gd name="T12" fmla="*/ 8 w 776"/>
                  <a:gd name="T13" fmla="*/ 0 h 2368"/>
                  <a:gd name="T14" fmla="*/ 13 w 776"/>
                  <a:gd name="T15" fmla="*/ 0 h 2368"/>
                  <a:gd name="T16" fmla="*/ 10 w 776"/>
                  <a:gd name="T17" fmla="*/ 0 h 2368"/>
                  <a:gd name="T18" fmla="*/ 14 w 776"/>
                  <a:gd name="T19" fmla="*/ 0 h 2368"/>
                  <a:gd name="T20" fmla="*/ 13 w 776"/>
                  <a:gd name="T21" fmla="*/ 0 h 2368"/>
                  <a:gd name="T22" fmla="*/ 16 w 776"/>
                  <a:gd name="T23" fmla="*/ 0 h 2368"/>
                  <a:gd name="T24" fmla="*/ 16 w 776"/>
                  <a:gd name="T25" fmla="*/ 0 h 2368"/>
                  <a:gd name="T26" fmla="*/ 18 w 776"/>
                  <a:gd name="T27" fmla="*/ 0 h 2368"/>
                  <a:gd name="T28" fmla="*/ 17 w 776"/>
                  <a:gd name="T29" fmla="*/ 0 h 2368"/>
                  <a:gd name="T30" fmla="*/ 20 w 776"/>
                  <a:gd name="T31" fmla="*/ 0 h 2368"/>
                  <a:gd name="T32" fmla="*/ 18 w 776"/>
                  <a:gd name="T33" fmla="*/ 1 h 2368"/>
                  <a:gd name="T34" fmla="*/ 20 w 776"/>
                  <a:gd name="T35" fmla="*/ 1 h 2368"/>
                  <a:gd name="T36" fmla="*/ 18 w 776"/>
                  <a:gd name="T37" fmla="*/ 1 h 2368"/>
                  <a:gd name="T38" fmla="*/ 21 w 776"/>
                  <a:gd name="T39" fmla="*/ 1 h 2368"/>
                  <a:gd name="T40" fmla="*/ 20 w 776"/>
                  <a:gd name="T41" fmla="*/ 1 h 2368"/>
                  <a:gd name="T42" fmla="*/ 21 w 776"/>
                  <a:gd name="T43" fmla="*/ 1 h 2368"/>
                  <a:gd name="T44" fmla="*/ 20 w 776"/>
                  <a:gd name="T45" fmla="*/ 1 h 2368"/>
                  <a:gd name="T46" fmla="*/ 2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1 h 2368"/>
                  <a:gd name="T34" fmla="*/ 1 w 776"/>
                  <a:gd name="T35" fmla="*/ 1 h 2368"/>
                  <a:gd name="T36" fmla="*/ 1 w 776"/>
                  <a:gd name="T37" fmla="*/ 1 h 2368"/>
                  <a:gd name="T38" fmla="*/ 1 w 776"/>
                  <a:gd name="T39" fmla="*/ 1 h 2368"/>
                  <a:gd name="T40" fmla="*/ 1 w 776"/>
                  <a:gd name="T41" fmla="*/ 1 h 2368"/>
                  <a:gd name="T42" fmla="*/ 1 w 776"/>
                  <a:gd name="T43" fmla="*/ 1 h 2368"/>
                  <a:gd name="T44" fmla="*/ 1 w 776"/>
                  <a:gd name="T45" fmla="*/ 1 h 2368"/>
                  <a:gd name="T46" fmla="*/ 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0 w 776"/>
                  <a:gd name="T39" fmla="*/ 1 h 2368"/>
                  <a:gd name="T40" fmla="*/ 0 w 776"/>
                  <a:gd name="T41" fmla="*/ 1 h 2368"/>
                  <a:gd name="T42" fmla="*/ 0 w 776"/>
                  <a:gd name="T43" fmla="*/ 1 h 2368"/>
                  <a:gd name="T44" fmla="*/ 0 w 776"/>
                  <a:gd name="T45" fmla="*/ 1 h 2368"/>
                  <a:gd name="T46" fmla="*/ 0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2 w 776"/>
                  <a:gd name="T5" fmla="*/ 0 h 2368"/>
                  <a:gd name="T6" fmla="*/ 6 w 776"/>
                  <a:gd name="T7" fmla="*/ 0 h 2368"/>
                  <a:gd name="T8" fmla="*/ 4 w 776"/>
                  <a:gd name="T9" fmla="*/ 0 h 2368"/>
                  <a:gd name="T10" fmla="*/ 7 w 776"/>
                  <a:gd name="T11" fmla="*/ 0 h 2368"/>
                  <a:gd name="T12" fmla="*/ 5 w 776"/>
                  <a:gd name="T13" fmla="*/ 0 h 2368"/>
                  <a:gd name="T14" fmla="*/ 8 w 776"/>
                  <a:gd name="T15" fmla="*/ 0 h 2368"/>
                  <a:gd name="T16" fmla="*/ 7 w 776"/>
                  <a:gd name="T17" fmla="*/ 0 h 2368"/>
                  <a:gd name="T18" fmla="*/ 9 w 776"/>
                  <a:gd name="T19" fmla="*/ 0 h 2368"/>
                  <a:gd name="T20" fmla="*/ 8 w 776"/>
                  <a:gd name="T21" fmla="*/ 0 h 2368"/>
                  <a:gd name="T22" fmla="*/ 10 w 776"/>
                  <a:gd name="T23" fmla="*/ 0 h 2368"/>
                  <a:gd name="T24" fmla="*/ 10 w 776"/>
                  <a:gd name="T25" fmla="*/ 0 h 2368"/>
                  <a:gd name="T26" fmla="*/ 12 w 776"/>
                  <a:gd name="T27" fmla="*/ 0 h 2368"/>
                  <a:gd name="T28" fmla="*/ 11 w 776"/>
                  <a:gd name="T29" fmla="*/ 1 h 2368"/>
                  <a:gd name="T30" fmla="*/ 12 w 776"/>
                  <a:gd name="T31" fmla="*/ 1 h 2368"/>
                  <a:gd name="T32" fmla="*/ 12 w 776"/>
                  <a:gd name="T33" fmla="*/ 1 h 2368"/>
                  <a:gd name="T34" fmla="*/ 12 w 776"/>
                  <a:gd name="T35" fmla="*/ 1 h 2368"/>
                  <a:gd name="T36" fmla="*/ 12 w 776"/>
                  <a:gd name="T37" fmla="*/ 1 h 2368"/>
                  <a:gd name="T38" fmla="*/ 13 w 776"/>
                  <a:gd name="T39" fmla="*/ 1 h 2368"/>
                  <a:gd name="T40" fmla="*/ 12 w 776"/>
                  <a:gd name="T41" fmla="*/ 1 h 2368"/>
                  <a:gd name="T42" fmla="*/ 13 w 776"/>
                  <a:gd name="T43" fmla="*/ 1 h 2368"/>
                  <a:gd name="T44" fmla="*/ 12 w 776"/>
                  <a:gd name="T45" fmla="*/ 1 h 2368"/>
                  <a:gd name="T46" fmla="*/ 13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49 w 776"/>
                  <a:gd name="T3" fmla="*/ 0 h 2368"/>
                  <a:gd name="T4" fmla="*/ 19 w 776"/>
                  <a:gd name="T5" fmla="*/ 0 h 2368"/>
                  <a:gd name="T6" fmla="*/ 68 w 776"/>
                  <a:gd name="T7" fmla="*/ 0 h 2368"/>
                  <a:gd name="T8" fmla="*/ 39 w 776"/>
                  <a:gd name="T9" fmla="*/ 0 h 2368"/>
                  <a:gd name="T10" fmla="*/ 77 w 776"/>
                  <a:gd name="T11" fmla="*/ 0 h 2368"/>
                  <a:gd name="T12" fmla="*/ 58 w 776"/>
                  <a:gd name="T13" fmla="*/ 0 h 2368"/>
                  <a:gd name="T14" fmla="*/ 96 w 776"/>
                  <a:gd name="T15" fmla="*/ 0 h 2368"/>
                  <a:gd name="T16" fmla="*/ 77 w 776"/>
                  <a:gd name="T17" fmla="*/ 0 h 2368"/>
                  <a:gd name="T18" fmla="*/ 106 w 776"/>
                  <a:gd name="T19" fmla="*/ 0 h 2368"/>
                  <a:gd name="T20" fmla="*/ 96 w 776"/>
                  <a:gd name="T21" fmla="*/ 0 h 2368"/>
                  <a:gd name="T22" fmla="*/ 116 w 776"/>
                  <a:gd name="T23" fmla="*/ 0 h 2368"/>
                  <a:gd name="T24" fmla="*/ 116 w 776"/>
                  <a:gd name="T25" fmla="*/ 0 h 2368"/>
                  <a:gd name="T26" fmla="*/ 135 w 776"/>
                  <a:gd name="T27" fmla="*/ 0 h 2368"/>
                  <a:gd name="T28" fmla="*/ 126 w 776"/>
                  <a:gd name="T29" fmla="*/ 0 h 2368"/>
                  <a:gd name="T30" fmla="*/ 145 w 776"/>
                  <a:gd name="T31" fmla="*/ 0 h 2368"/>
                  <a:gd name="T32" fmla="*/ 135 w 776"/>
                  <a:gd name="T33" fmla="*/ 0 h 2368"/>
                  <a:gd name="T34" fmla="*/ 145 w 776"/>
                  <a:gd name="T35" fmla="*/ 0 h 2368"/>
                  <a:gd name="T36" fmla="*/ 135 w 776"/>
                  <a:gd name="T37" fmla="*/ 0 h 2368"/>
                  <a:gd name="T38" fmla="*/ 154 w 776"/>
                  <a:gd name="T39" fmla="*/ 0 h 2368"/>
                  <a:gd name="T40" fmla="*/ 145 w 776"/>
                  <a:gd name="T41" fmla="*/ 0 h 2368"/>
                  <a:gd name="T42" fmla="*/ 154 w 776"/>
                  <a:gd name="T43" fmla="*/ 0 h 2368"/>
                  <a:gd name="T44" fmla="*/ 145 w 776"/>
                  <a:gd name="T45" fmla="*/ 0 h 2368"/>
                  <a:gd name="T46" fmla="*/ 15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0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0 h 2368"/>
                  <a:gd name="T34" fmla="*/ 1 w 776"/>
                  <a:gd name="T35" fmla="*/ 0 h 2368"/>
                  <a:gd name="T36" fmla="*/ 1 w 776"/>
                  <a:gd name="T37" fmla="*/ 0 h 2368"/>
                  <a:gd name="T38" fmla="*/ 1 w 776"/>
                  <a:gd name="T39" fmla="*/ 0 h 2368"/>
                  <a:gd name="T40" fmla="*/ 1 w 776"/>
                  <a:gd name="T41" fmla="*/ 0 h 2368"/>
                  <a:gd name="T42" fmla="*/ 1 w 776"/>
                  <a:gd name="T43" fmla="*/ 0 h 2368"/>
                  <a:gd name="T44" fmla="*/ 1 w 776"/>
                  <a:gd name="T45" fmla="*/ 0 h 2368"/>
                  <a:gd name="T46" fmla="*/ 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6BE137C2-A2D2-415C-8B4F-4825BFF959B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FBF6D2A3-E762-477F-A562-A1E41594378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1566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860" r:id="rId1"/>
    <p:sldLayoutId id="2147484861" r:id="rId2"/>
    <p:sldLayoutId id="2147484862" r:id="rId3"/>
    <p:sldLayoutId id="2147484863" r:id="rId4"/>
    <p:sldLayoutId id="2147484864" r:id="rId5"/>
    <p:sldLayoutId id="2147484865" r:id="rId6"/>
    <p:sldLayoutId id="2147484866" r:id="rId7"/>
    <p:sldLayoutId id="2147484867" r:id="rId8"/>
    <p:sldLayoutId id="2147484868" r:id="rId9"/>
    <p:sldLayoutId id="2147484869" r:id="rId10"/>
    <p:sldLayoutId id="214748487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0 w 2736"/>
                      <a:gd name="T3" fmla="*/ 10 h 504"/>
                      <a:gd name="T4" fmla="*/ 102 w 2736"/>
                      <a:gd name="T5" fmla="*/ 1 h 504"/>
                      <a:gd name="T6" fmla="*/ 157 w 2736"/>
                      <a:gd name="T7" fmla="*/ 1 h 504"/>
                      <a:gd name="T8" fmla="*/ 156 w 2736"/>
                      <a:gd name="T9" fmla="*/ 6 h 504"/>
                      <a:gd name="T10" fmla="*/ 101 w 2736"/>
                      <a:gd name="T11" fmla="*/ 6 h 504"/>
                      <a:gd name="T12" fmla="*/ 3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1" y="3107"/>
                    <a:ext cx="842" cy="486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6 w 1769"/>
                      <a:gd name="T3" fmla="*/ 3 h 791"/>
                      <a:gd name="T4" fmla="*/ 13 w 1769"/>
                      <a:gd name="T5" fmla="*/ 11 h 791"/>
                      <a:gd name="T6" fmla="*/ 19 w 1769"/>
                      <a:gd name="T7" fmla="*/ 23 h 791"/>
                      <a:gd name="T8" fmla="*/ 20 w 1769"/>
                      <a:gd name="T9" fmla="*/ 33 h 791"/>
                      <a:gd name="T10" fmla="*/ 20 w 1769"/>
                      <a:gd name="T11" fmla="*/ 42 h 791"/>
                      <a:gd name="T12" fmla="*/ 19 w 1769"/>
                      <a:gd name="T13" fmla="*/ 34 h 791"/>
                      <a:gd name="T14" fmla="*/ 16 w 1769"/>
                      <a:gd name="T15" fmla="*/ 25 h 791"/>
                      <a:gd name="T16" fmla="*/ 13 w 1769"/>
                      <a:gd name="T17" fmla="*/ 16 h 791"/>
                      <a:gd name="T18" fmla="*/ 7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73 w 2736"/>
                      <a:gd name="T3" fmla="*/ 18 h 504"/>
                      <a:gd name="T4" fmla="*/ 150 w 2736"/>
                      <a:gd name="T5" fmla="*/ 3 h 504"/>
                      <a:gd name="T6" fmla="*/ 231 w 2736"/>
                      <a:gd name="T7" fmla="*/ 3 h 504"/>
                      <a:gd name="T8" fmla="*/ 229 w 2736"/>
                      <a:gd name="T9" fmla="*/ 11 h 504"/>
                      <a:gd name="T10" fmla="*/ 149 w 2736"/>
                      <a:gd name="T11" fmla="*/ 11 h 504"/>
                      <a:gd name="T12" fmla="*/ 55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 w 1769"/>
                      <a:gd name="T3" fmla="*/ 6 h 791"/>
                      <a:gd name="T4" fmla="*/ 32 w 1769"/>
                      <a:gd name="T5" fmla="*/ 21 h 791"/>
                      <a:gd name="T6" fmla="*/ 45 w 1769"/>
                      <a:gd name="T7" fmla="*/ 46 h 791"/>
                      <a:gd name="T8" fmla="*/ 49 w 1769"/>
                      <a:gd name="T9" fmla="*/ 65 h 791"/>
                      <a:gd name="T10" fmla="*/ 47 w 1769"/>
                      <a:gd name="T11" fmla="*/ 84 h 791"/>
                      <a:gd name="T12" fmla="*/ 44 w 1769"/>
                      <a:gd name="T13" fmla="*/ 68 h 791"/>
                      <a:gd name="T14" fmla="*/ 39 w 1769"/>
                      <a:gd name="T15" fmla="*/ 49 h 791"/>
                      <a:gd name="T16" fmla="*/ 31 w 1769"/>
                      <a:gd name="T17" fmla="*/ 32 h 791"/>
                      <a:gd name="T18" fmla="*/ 16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3 h 791"/>
                      <a:gd name="T4" fmla="*/ 25 w 1769"/>
                      <a:gd name="T5" fmla="*/ 10 h 791"/>
                      <a:gd name="T6" fmla="*/ 34 w 1769"/>
                      <a:gd name="T7" fmla="*/ 21 h 791"/>
                      <a:gd name="T8" fmla="*/ 37 w 1769"/>
                      <a:gd name="T9" fmla="*/ 29 h 791"/>
                      <a:gd name="T10" fmla="*/ 36 w 1769"/>
                      <a:gd name="T11" fmla="*/ 38 h 791"/>
                      <a:gd name="T12" fmla="*/ 34 w 1769"/>
                      <a:gd name="T13" fmla="*/ 31 h 791"/>
                      <a:gd name="T14" fmla="*/ 29 w 1769"/>
                      <a:gd name="T15" fmla="*/ 22 h 791"/>
                      <a:gd name="T16" fmla="*/ 24 w 1769"/>
                      <a:gd name="T17" fmla="*/ 14 h 791"/>
                      <a:gd name="T18" fmla="*/ 13 w 1769"/>
                      <a:gd name="T19" fmla="*/ 7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53 h 504"/>
                      <a:gd name="T2" fmla="*/ 47 w 2736"/>
                      <a:gd name="T3" fmla="*/ 17 h 504"/>
                      <a:gd name="T4" fmla="*/ 95 w 2736"/>
                      <a:gd name="T5" fmla="*/ 2 h 504"/>
                      <a:gd name="T6" fmla="*/ 147 w 2736"/>
                      <a:gd name="T7" fmla="*/ 2 h 504"/>
                      <a:gd name="T8" fmla="*/ 146 w 2736"/>
                      <a:gd name="T9" fmla="*/ 11 h 504"/>
                      <a:gd name="T10" fmla="*/ 95 w 2736"/>
                      <a:gd name="T11" fmla="*/ 11 h 504"/>
                      <a:gd name="T12" fmla="*/ 35 w 2736"/>
                      <a:gd name="T13" fmla="*/ 31 h 504"/>
                      <a:gd name="T14" fmla="*/ 0 w 2736"/>
                      <a:gd name="T15" fmla="*/ 5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4 h 791"/>
                      <a:gd name="T4" fmla="*/ 19 w 1769"/>
                      <a:gd name="T5" fmla="*/ 15 h 791"/>
                      <a:gd name="T6" fmla="*/ 26 w 1769"/>
                      <a:gd name="T7" fmla="*/ 32 h 791"/>
                      <a:gd name="T8" fmla="*/ 29 w 1769"/>
                      <a:gd name="T9" fmla="*/ 45 h 791"/>
                      <a:gd name="T10" fmla="*/ 28 w 1769"/>
                      <a:gd name="T11" fmla="*/ 58 h 791"/>
                      <a:gd name="T12" fmla="*/ 26 w 1769"/>
                      <a:gd name="T13" fmla="*/ 47 h 791"/>
                      <a:gd name="T14" fmla="*/ 23 w 1769"/>
                      <a:gd name="T15" fmla="*/ 34 h 791"/>
                      <a:gd name="T16" fmla="*/ 18 w 1769"/>
                      <a:gd name="T17" fmla="*/ 22 h 791"/>
                      <a:gd name="T18" fmla="*/ 10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28 w 2736"/>
                      <a:gd name="T3" fmla="*/ 9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2 h 791"/>
                      <a:gd name="T4" fmla="*/ 12 w 1769"/>
                      <a:gd name="T5" fmla="*/ 6 h 791"/>
                      <a:gd name="T6" fmla="*/ 17 w 1769"/>
                      <a:gd name="T7" fmla="*/ 13 h 791"/>
                      <a:gd name="T8" fmla="*/ 19 w 1769"/>
                      <a:gd name="T9" fmla="*/ 18 h 791"/>
                      <a:gd name="T10" fmla="*/ 18 w 1769"/>
                      <a:gd name="T11" fmla="*/ 24 h 791"/>
                      <a:gd name="T12" fmla="*/ 17 w 1769"/>
                      <a:gd name="T13" fmla="*/ 19 h 791"/>
                      <a:gd name="T14" fmla="*/ 15 w 1769"/>
                      <a:gd name="T15" fmla="*/ 14 h 791"/>
                      <a:gd name="T16" fmla="*/ 12 w 1769"/>
                      <a:gd name="T17" fmla="*/ 9 h 791"/>
                      <a:gd name="T18" fmla="*/ 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53" y="1128"/>
                    <a:ext cx="1296" cy="202"/>
                  </a:xfrm>
                  <a:custGeom>
                    <a:avLst/>
                    <a:gdLst>
                      <a:gd name="T0" fmla="*/ 0 w 2736"/>
                      <a:gd name="T1" fmla="*/ 2 h 504"/>
                      <a:gd name="T2" fmla="*/ 10 w 2736"/>
                      <a:gd name="T3" fmla="*/ 1 h 504"/>
                      <a:gd name="T4" fmla="*/ 20 w 2736"/>
                      <a:gd name="T5" fmla="*/ 0 h 504"/>
                      <a:gd name="T6" fmla="*/ 31 w 2736"/>
                      <a:gd name="T7" fmla="*/ 0 h 504"/>
                      <a:gd name="T8" fmla="*/ 31 w 2736"/>
                      <a:gd name="T9" fmla="*/ 0 h 504"/>
                      <a:gd name="T10" fmla="*/ 20 w 2736"/>
                      <a:gd name="T11" fmla="*/ 0 h 504"/>
                      <a:gd name="T12" fmla="*/ 8 w 2736"/>
                      <a:gd name="T13" fmla="*/ 1 h 504"/>
                      <a:gd name="T14" fmla="*/ 0 w 2736"/>
                      <a:gd name="T15" fmla="*/ 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1 h 791"/>
                      <a:gd name="T6" fmla="*/ 5 w 1769"/>
                      <a:gd name="T7" fmla="*/ 3 h 791"/>
                      <a:gd name="T8" fmla="*/ 5 w 1769"/>
                      <a:gd name="T9" fmla="*/ 3 h 791"/>
                      <a:gd name="T10" fmla="*/ 5 w 1769"/>
                      <a:gd name="T11" fmla="*/ 5 h 791"/>
                      <a:gd name="T12" fmla="*/ 5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1 h 504"/>
                      <a:gd name="T2" fmla="*/ 54 w 2736"/>
                      <a:gd name="T3" fmla="*/ 7 h 504"/>
                      <a:gd name="T4" fmla="*/ 112 w 2736"/>
                      <a:gd name="T5" fmla="*/ 1 h 504"/>
                      <a:gd name="T6" fmla="*/ 172 w 2736"/>
                      <a:gd name="T7" fmla="*/ 1 h 504"/>
                      <a:gd name="T8" fmla="*/ 172 w 2736"/>
                      <a:gd name="T9" fmla="*/ 4 h 504"/>
                      <a:gd name="T10" fmla="*/ 111 w 2736"/>
                      <a:gd name="T11" fmla="*/ 4 h 504"/>
                      <a:gd name="T12" fmla="*/ 42 w 2736"/>
                      <a:gd name="T13" fmla="*/ 12 h 504"/>
                      <a:gd name="T14" fmla="*/ 0 w 2736"/>
                      <a:gd name="T15" fmla="*/ 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4 h 791"/>
                      <a:gd name="T8" fmla="*/ 36 w 1769"/>
                      <a:gd name="T9" fmla="*/ 33 h 791"/>
                      <a:gd name="T10" fmla="*/ 35 w 1769"/>
                      <a:gd name="T11" fmla="*/ 44 h 791"/>
                      <a:gd name="T12" fmla="*/ 32 w 1769"/>
                      <a:gd name="T13" fmla="*/ 35 h 791"/>
                      <a:gd name="T14" fmla="*/ 28 w 1769"/>
                      <a:gd name="T15" fmla="*/ 25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69 w 2736"/>
                      <a:gd name="T3" fmla="*/ 18 h 504"/>
                      <a:gd name="T4" fmla="*/ 143 w 2736"/>
                      <a:gd name="T5" fmla="*/ 3 h 504"/>
                      <a:gd name="T6" fmla="*/ 219 w 2736"/>
                      <a:gd name="T7" fmla="*/ 3 h 504"/>
                      <a:gd name="T8" fmla="*/ 218 w 2736"/>
                      <a:gd name="T9" fmla="*/ 11 h 504"/>
                      <a:gd name="T10" fmla="*/ 141 w 2736"/>
                      <a:gd name="T11" fmla="*/ 11 h 504"/>
                      <a:gd name="T12" fmla="*/ 53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3 w 1769"/>
                      <a:gd name="T3" fmla="*/ 6 h 791"/>
                      <a:gd name="T4" fmla="*/ 31 w 1769"/>
                      <a:gd name="T5" fmla="*/ 21 h 791"/>
                      <a:gd name="T6" fmla="*/ 43 w 1769"/>
                      <a:gd name="T7" fmla="*/ 46 h 791"/>
                      <a:gd name="T8" fmla="*/ 47 w 1769"/>
                      <a:gd name="T9" fmla="*/ 65 h 791"/>
                      <a:gd name="T10" fmla="*/ 45 w 1769"/>
                      <a:gd name="T11" fmla="*/ 84 h 791"/>
                      <a:gd name="T12" fmla="*/ 43 w 1769"/>
                      <a:gd name="T13" fmla="*/ 68 h 791"/>
                      <a:gd name="T14" fmla="*/ 37 w 1769"/>
                      <a:gd name="T15" fmla="*/ 49 h 791"/>
                      <a:gd name="T16" fmla="*/ 30 w 1769"/>
                      <a:gd name="T17" fmla="*/ 32 h 791"/>
                      <a:gd name="T18" fmla="*/ 15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2 h 791"/>
                      <a:gd name="T4" fmla="*/ 25 w 1769"/>
                      <a:gd name="T5" fmla="*/ 8 h 791"/>
                      <a:gd name="T6" fmla="*/ 34 w 1769"/>
                      <a:gd name="T7" fmla="*/ 16 h 791"/>
                      <a:gd name="T8" fmla="*/ 37 w 1769"/>
                      <a:gd name="T9" fmla="*/ 23 h 791"/>
                      <a:gd name="T10" fmla="*/ 36 w 1769"/>
                      <a:gd name="T11" fmla="*/ 30 h 791"/>
                      <a:gd name="T12" fmla="*/ 34 w 1769"/>
                      <a:gd name="T13" fmla="*/ 24 h 791"/>
                      <a:gd name="T14" fmla="*/ 29 w 1769"/>
                      <a:gd name="T15" fmla="*/ 17 h 791"/>
                      <a:gd name="T16" fmla="*/ 24 w 1769"/>
                      <a:gd name="T17" fmla="*/ 11 h 791"/>
                      <a:gd name="T18" fmla="*/ 1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6 h 504"/>
                      <a:gd name="T2" fmla="*/ 46 w 2736"/>
                      <a:gd name="T3" fmla="*/ 12 h 504"/>
                      <a:gd name="T4" fmla="*/ 94 w 2736"/>
                      <a:gd name="T5" fmla="*/ 2 h 504"/>
                      <a:gd name="T6" fmla="*/ 145 w 2736"/>
                      <a:gd name="T7" fmla="*/ 2 h 504"/>
                      <a:gd name="T8" fmla="*/ 144 w 2736"/>
                      <a:gd name="T9" fmla="*/ 8 h 504"/>
                      <a:gd name="T10" fmla="*/ 94 w 2736"/>
                      <a:gd name="T11" fmla="*/ 8 h 504"/>
                      <a:gd name="T12" fmla="*/ 35 w 2736"/>
                      <a:gd name="T13" fmla="*/ 21 h 504"/>
                      <a:gd name="T14" fmla="*/ 0 w 2736"/>
                      <a:gd name="T15" fmla="*/ 3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0 w 1769"/>
                      <a:gd name="T5" fmla="*/ 15 h 791"/>
                      <a:gd name="T6" fmla="*/ 28 w 1769"/>
                      <a:gd name="T7" fmla="*/ 31 h 791"/>
                      <a:gd name="T8" fmla="*/ 31 w 1769"/>
                      <a:gd name="T9" fmla="*/ 44 h 791"/>
                      <a:gd name="T10" fmla="*/ 29 w 1769"/>
                      <a:gd name="T11" fmla="*/ 57 h 791"/>
                      <a:gd name="T12" fmla="*/ 27 w 1769"/>
                      <a:gd name="T13" fmla="*/ 46 h 791"/>
                      <a:gd name="T14" fmla="*/ 24 w 1769"/>
                      <a:gd name="T15" fmla="*/ 33 h 791"/>
                      <a:gd name="T16" fmla="*/ 19 w 1769"/>
                      <a:gd name="T17" fmla="*/ 21 h 791"/>
                      <a:gd name="T18" fmla="*/ 10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28 w 2736"/>
                      <a:gd name="T3" fmla="*/ 10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7 w 1769"/>
                      <a:gd name="T7" fmla="*/ 25 h 791"/>
                      <a:gd name="T8" fmla="*/ 19 w 1769"/>
                      <a:gd name="T9" fmla="*/ 35 h 791"/>
                      <a:gd name="T10" fmla="*/ 18 w 1769"/>
                      <a:gd name="T11" fmla="*/ 45 h 791"/>
                      <a:gd name="T12" fmla="*/ 17 w 1769"/>
                      <a:gd name="T13" fmla="*/ 36 h 791"/>
                      <a:gd name="T14" fmla="*/ 15 w 1769"/>
                      <a:gd name="T15" fmla="*/ 26 h 791"/>
                      <a:gd name="T16" fmla="*/ 12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3 h 791"/>
                      <a:gd name="T10" fmla="*/ 4 w 1769"/>
                      <a:gd name="T11" fmla="*/ 5 h 791"/>
                      <a:gd name="T12" fmla="*/ 4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4 w 2736"/>
                      <a:gd name="T3" fmla="*/ 1 h 504"/>
                      <a:gd name="T4" fmla="*/ 8 w 2736"/>
                      <a:gd name="T5" fmla="*/ 0 h 504"/>
                      <a:gd name="T6" fmla="*/ 12 w 2736"/>
                      <a:gd name="T7" fmla="*/ 0 h 504"/>
                      <a:gd name="T8" fmla="*/ 12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2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 w 2736"/>
                      <a:gd name="T3" fmla="*/ 1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1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3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2 h 791"/>
                      <a:gd name="T12" fmla="*/ 2 w 1769"/>
                      <a:gd name="T13" fmla="*/ 1 h 791"/>
                      <a:gd name="T14" fmla="*/ 1 w 1769"/>
                      <a:gd name="T15" fmla="*/ 1 h 791"/>
                      <a:gd name="T16" fmla="*/ 1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2 h 504"/>
                      <a:gd name="T2" fmla="*/ 5 w 2736"/>
                      <a:gd name="T3" fmla="*/ 4 h 504"/>
                      <a:gd name="T4" fmla="*/ 10 w 2736"/>
                      <a:gd name="T5" fmla="*/ 1 h 504"/>
                      <a:gd name="T6" fmla="*/ 15 w 2736"/>
                      <a:gd name="T7" fmla="*/ 1 h 504"/>
                      <a:gd name="T8" fmla="*/ 15 w 2736"/>
                      <a:gd name="T9" fmla="*/ 3 h 504"/>
                      <a:gd name="T10" fmla="*/ 10 w 2736"/>
                      <a:gd name="T11" fmla="*/ 3 h 504"/>
                      <a:gd name="T12" fmla="*/ 4 w 2736"/>
                      <a:gd name="T13" fmla="*/ 7 h 504"/>
                      <a:gd name="T14" fmla="*/ 0 w 2736"/>
                      <a:gd name="T15" fmla="*/ 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2 h 791"/>
                      <a:gd name="T4" fmla="*/ 2 w 1769"/>
                      <a:gd name="T5" fmla="*/ 5 h 791"/>
                      <a:gd name="T6" fmla="*/ 3 w 1769"/>
                      <a:gd name="T7" fmla="*/ 10 h 791"/>
                      <a:gd name="T8" fmla="*/ 3 w 1769"/>
                      <a:gd name="T9" fmla="*/ 14 h 791"/>
                      <a:gd name="T10" fmla="*/ 3 w 1769"/>
                      <a:gd name="T11" fmla="*/ 18 h 791"/>
                      <a:gd name="T12" fmla="*/ 3 w 1769"/>
                      <a:gd name="T13" fmla="*/ 14 h 791"/>
                      <a:gd name="T14" fmla="*/ 2 w 1769"/>
                      <a:gd name="T15" fmla="*/ 11 h 791"/>
                      <a:gd name="T16" fmla="*/ 2 w 1769"/>
                      <a:gd name="T17" fmla="*/ 7 h 791"/>
                      <a:gd name="T18" fmla="*/ 1 w 1769"/>
                      <a:gd name="T19" fmla="*/ 3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0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4 w 2736"/>
                      <a:gd name="T3" fmla="*/ 10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1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35"/>
                    <a:ext cx="907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1 w 1769"/>
                      <a:gd name="T5" fmla="*/ 12 h 791"/>
                      <a:gd name="T6" fmla="*/ 29 w 1769"/>
                      <a:gd name="T7" fmla="*/ 24 h 791"/>
                      <a:gd name="T8" fmla="*/ 32 w 1769"/>
                      <a:gd name="T9" fmla="*/ 33 h 791"/>
                      <a:gd name="T10" fmla="*/ 31 w 1769"/>
                      <a:gd name="T11" fmla="*/ 44 h 791"/>
                      <a:gd name="T12" fmla="*/ 29 w 1769"/>
                      <a:gd name="T13" fmla="*/ 35 h 791"/>
                      <a:gd name="T14" fmla="*/ 25 w 1769"/>
                      <a:gd name="T15" fmla="*/ 25 h 791"/>
                      <a:gd name="T16" fmla="*/ 20 w 1769"/>
                      <a:gd name="T17" fmla="*/ 17 h 791"/>
                      <a:gd name="T18" fmla="*/ 11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34 w 2736"/>
                      <a:gd name="T3" fmla="*/ 10 h 504"/>
                      <a:gd name="T4" fmla="*/ 69 w 2736"/>
                      <a:gd name="T5" fmla="*/ 1 h 504"/>
                      <a:gd name="T6" fmla="*/ 107 w 2736"/>
                      <a:gd name="T7" fmla="*/ 1 h 504"/>
                      <a:gd name="T8" fmla="*/ 106 w 2736"/>
                      <a:gd name="T9" fmla="*/ 6 h 504"/>
                      <a:gd name="T10" fmla="*/ 69 w 2736"/>
                      <a:gd name="T11" fmla="*/ 6 h 504"/>
                      <a:gd name="T12" fmla="*/ 26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6 w 1769"/>
                      <a:gd name="T7" fmla="*/ 24 h 791"/>
                      <a:gd name="T8" fmla="*/ 18 w 1769"/>
                      <a:gd name="T9" fmla="*/ 33 h 791"/>
                      <a:gd name="T10" fmla="*/ 17 w 1769"/>
                      <a:gd name="T11" fmla="*/ 44 h 791"/>
                      <a:gd name="T12" fmla="*/ 16 w 1769"/>
                      <a:gd name="T13" fmla="*/ 35 h 791"/>
                      <a:gd name="T14" fmla="*/ 14 w 1769"/>
                      <a:gd name="T15" fmla="*/ 25 h 791"/>
                      <a:gd name="T16" fmla="*/ 11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43" y="2658"/>
                    <a:ext cx="1722" cy="302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53 w 2736"/>
                      <a:gd name="T3" fmla="*/ 8 h 504"/>
                      <a:gd name="T4" fmla="*/ 111 w 2736"/>
                      <a:gd name="T5" fmla="*/ 1 h 504"/>
                      <a:gd name="T6" fmla="*/ 170 w 2736"/>
                      <a:gd name="T7" fmla="*/ 1 h 504"/>
                      <a:gd name="T8" fmla="*/ 169 w 2736"/>
                      <a:gd name="T9" fmla="*/ 5 h 504"/>
                      <a:gd name="T10" fmla="*/ 110 w 2736"/>
                      <a:gd name="T11" fmla="*/ 5 h 504"/>
                      <a:gd name="T12" fmla="*/ 41 w 2736"/>
                      <a:gd name="T13" fmla="*/ 14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70" y="3845"/>
                    <a:ext cx="920" cy="44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3 h 791"/>
                      <a:gd name="T8" fmla="*/ 35 w 1769"/>
                      <a:gd name="T9" fmla="*/ 19 h 791"/>
                      <a:gd name="T10" fmla="*/ 33 w 1769"/>
                      <a:gd name="T11" fmla="*/ 25 h 791"/>
                      <a:gd name="T12" fmla="*/ 31 w 1769"/>
                      <a:gd name="T13" fmla="*/ 20 h 791"/>
                      <a:gd name="T14" fmla="*/ 28 w 1769"/>
                      <a:gd name="T15" fmla="*/ 14 h 791"/>
                      <a:gd name="T16" fmla="*/ 22 w 1769"/>
                      <a:gd name="T17" fmla="*/ 9 h 791"/>
                      <a:gd name="T18" fmla="*/ 11 w 1769"/>
                      <a:gd name="T19" fmla="*/ 4 h 791"/>
                      <a:gd name="T20" fmla="*/ 0 w 1769"/>
                      <a:gd name="T21" fmla="*/ 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54 w 2736"/>
                      <a:gd name="T3" fmla="*/ 9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0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5 h 791"/>
                      <a:gd name="T8" fmla="*/ 36 w 1769"/>
                      <a:gd name="T9" fmla="*/ 35 h 791"/>
                      <a:gd name="T10" fmla="*/ 35 w 1769"/>
                      <a:gd name="T11" fmla="*/ 45 h 791"/>
                      <a:gd name="T12" fmla="*/ 32 w 1769"/>
                      <a:gd name="T13" fmla="*/ 36 h 791"/>
                      <a:gd name="T14" fmla="*/ 28 w 1769"/>
                      <a:gd name="T15" fmla="*/ 26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59"/>
                    <a:ext cx="1643" cy="299"/>
                  </a:xfrm>
                  <a:custGeom>
                    <a:avLst/>
                    <a:gdLst>
                      <a:gd name="T0" fmla="*/ 0 w 2736"/>
                      <a:gd name="T1" fmla="*/ 22 h 504"/>
                      <a:gd name="T2" fmla="*/ 40 w 2736"/>
                      <a:gd name="T3" fmla="*/ 7 h 504"/>
                      <a:gd name="T4" fmla="*/ 83 w 2736"/>
                      <a:gd name="T5" fmla="*/ 1 h 504"/>
                      <a:gd name="T6" fmla="*/ 129 w 2736"/>
                      <a:gd name="T7" fmla="*/ 1 h 504"/>
                      <a:gd name="T8" fmla="*/ 128 w 2736"/>
                      <a:gd name="T9" fmla="*/ 4 h 504"/>
                      <a:gd name="T10" fmla="*/ 83 w 2736"/>
                      <a:gd name="T11" fmla="*/ 4 h 504"/>
                      <a:gd name="T12" fmla="*/ 31 w 2736"/>
                      <a:gd name="T13" fmla="*/ 12 h 504"/>
                      <a:gd name="T14" fmla="*/ 0 w 2736"/>
                      <a:gd name="T15" fmla="*/ 2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9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2 h 791"/>
                      <a:gd name="T4" fmla="*/ 19 w 1769"/>
                      <a:gd name="T5" fmla="*/ 9 h 791"/>
                      <a:gd name="T6" fmla="*/ 26 w 1769"/>
                      <a:gd name="T7" fmla="*/ 18 h 791"/>
                      <a:gd name="T8" fmla="*/ 28 w 1769"/>
                      <a:gd name="T9" fmla="*/ 26 h 791"/>
                      <a:gd name="T10" fmla="*/ 27 w 1769"/>
                      <a:gd name="T11" fmla="*/ 34 h 791"/>
                      <a:gd name="T12" fmla="*/ 25 w 1769"/>
                      <a:gd name="T13" fmla="*/ 27 h 791"/>
                      <a:gd name="T14" fmla="*/ 22 w 1769"/>
                      <a:gd name="T15" fmla="*/ 20 h 791"/>
                      <a:gd name="T16" fmla="*/ 18 w 1769"/>
                      <a:gd name="T17" fmla="*/ 13 h 791"/>
                      <a:gd name="T18" fmla="*/ 10 w 1769"/>
                      <a:gd name="T19" fmla="*/ 7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35 w 2736"/>
                      <a:gd name="T3" fmla="*/ 2 h 504"/>
                      <a:gd name="T4" fmla="*/ 71 w 2736"/>
                      <a:gd name="T5" fmla="*/ 0 h 504"/>
                      <a:gd name="T6" fmla="*/ 109 w 2736"/>
                      <a:gd name="T7" fmla="*/ 0 h 504"/>
                      <a:gd name="T8" fmla="*/ 109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65"/>
                    <a:ext cx="851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0 h 791"/>
                      <a:gd name="T4" fmla="*/ 14 w 1769"/>
                      <a:gd name="T5" fmla="*/ 2 h 791"/>
                      <a:gd name="T6" fmla="*/ 20 w 1769"/>
                      <a:gd name="T7" fmla="*/ 6 h 791"/>
                      <a:gd name="T8" fmla="*/ 22 w 1769"/>
                      <a:gd name="T9" fmla="*/ 8 h 791"/>
                      <a:gd name="T10" fmla="*/ 21 w 1769"/>
                      <a:gd name="T11" fmla="*/ 10 h 791"/>
                      <a:gd name="T12" fmla="*/ 20 w 1769"/>
                      <a:gd name="T13" fmla="*/ 9 h 791"/>
                      <a:gd name="T14" fmla="*/ 17 w 1769"/>
                      <a:gd name="T15" fmla="*/ 6 h 791"/>
                      <a:gd name="T16" fmla="*/ 13 w 1769"/>
                      <a:gd name="T17" fmla="*/ 4 h 791"/>
                      <a:gd name="T18" fmla="*/ 7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8 w 2736"/>
                      <a:gd name="T3" fmla="*/ 2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1 h 504"/>
                      <a:gd name="T10" fmla="*/ 36 w 2736"/>
                      <a:gd name="T11" fmla="*/ 1 h 504"/>
                      <a:gd name="T12" fmla="*/ 14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6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0 h 791"/>
                      <a:gd name="T4" fmla="*/ 9 w 1769"/>
                      <a:gd name="T5" fmla="*/ 2 h 791"/>
                      <a:gd name="T6" fmla="*/ 13 w 1769"/>
                      <a:gd name="T7" fmla="*/ 6 h 791"/>
                      <a:gd name="T8" fmla="*/ 14 w 1769"/>
                      <a:gd name="T9" fmla="*/ 8 h 791"/>
                      <a:gd name="T10" fmla="*/ 13 w 1769"/>
                      <a:gd name="T11" fmla="*/ 10 h 791"/>
                      <a:gd name="T12" fmla="*/ 12 w 1769"/>
                      <a:gd name="T13" fmla="*/ 9 h 791"/>
                      <a:gd name="T14" fmla="*/ 11 w 1769"/>
                      <a:gd name="T15" fmla="*/ 6 h 791"/>
                      <a:gd name="T16" fmla="*/ 9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8 w 2736"/>
                      <a:gd name="T3" fmla="*/ 0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0 h 504"/>
                      <a:gd name="T10" fmla="*/ 36 w 2736"/>
                      <a:gd name="T11" fmla="*/ 0 h 504"/>
                      <a:gd name="T12" fmla="*/ 14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0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1 h 791"/>
                      <a:gd name="T8" fmla="*/ 12 w 1769"/>
                      <a:gd name="T9" fmla="*/ 1 h 791"/>
                      <a:gd name="T10" fmla="*/ 11 w 1769"/>
                      <a:gd name="T11" fmla="*/ 2 h 791"/>
                      <a:gd name="T12" fmla="*/ 10 w 1769"/>
                      <a:gd name="T13" fmla="*/ 1 h 791"/>
                      <a:gd name="T14" fmla="*/ 9 w 1769"/>
                      <a:gd name="T15" fmla="*/ 1 h 791"/>
                      <a:gd name="T16" fmla="*/ 7 w 1769"/>
                      <a:gd name="T17" fmla="*/ 1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7 w 776"/>
                  <a:gd name="T3" fmla="*/ 0 h 2368"/>
                  <a:gd name="T4" fmla="*/ 3 w 776"/>
                  <a:gd name="T5" fmla="*/ 0 h 2368"/>
                  <a:gd name="T6" fmla="*/ 9 w 776"/>
                  <a:gd name="T7" fmla="*/ 0 h 2368"/>
                  <a:gd name="T8" fmla="*/ 5 w 776"/>
                  <a:gd name="T9" fmla="*/ 0 h 2368"/>
                  <a:gd name="T10" fmla="*/ 10 w 776"/>
                  <a:gd name="T11" fmla="*/ 0 h 2368"/>
                  <a:gd name="T12" fmla="*/ 8 w 776"/>
                  <a:gd name="T13" fmla="*/ 0 h 2368"/>
                  <a:gd name="T14" fmla="*/ 13 w 776"/>
                  <a:gd name="T15" fmla="*/ 0 h 2368"/>
                  <a:gd name="T16" fmla="*/ 10 w 776"/>
                  <a:gd name="T17" fmla="*/ 0 h 2368"/>
                  <a:gd name="T18" fmla="*/ 14 w 776"/>
                  <a:gd name="T19" fmla="*/ 0 h 2368"/>
                  <a:gd name="T20" fmla="*/ 13 w 776"/>
                  <a:gd name="T21" fmla="*/ 0 h 2368"/>
                  <a:gd name="T22" fmla="*/ 16 w 776"/>
                  <a:gd name="T23" fmla="*/ 0 h 2368"/>
                  <a:gd name="T24" fmla="*/ 16 w 776"/>
                  <a:gd name="T25" fmla="*/ 0 h 2368"/>
                  <a:gd name="T26" fmla="*/ 18 w 776"/>
                  <a:gd name="T27" fmla="*/ 0 h 2368"/>
                  <a:gd name="T28" fmla="*/ 17 w 776"/>
                  <a:gd name="T29" fmla="*/ 0 h 2368"/>
                  <a:gd name="T30" fmla="*/ 20 w 776"/>
                  <a:gd name="T31" fmla="*/ 0 h 2368"/>
                  <a:gd name="T32" fmla="*/ 18 w 776"/>
                  <a:gd name="T33" fmla="*/ 1 h 2368"/>
                  <a:gd name="T34" fmla="*/ 20 w 776"/>
                  <a:gd name="T35" fmla="*/ 1 h 2368"/>
                  <a:gd name="T36" fmla="*/ 18 w 776"/>
                  <a:gd name="T37" fmla="*/ 1 h 2368"/>
                  <a:gd name="T38" fmla="*/ 21 w 776"/>
                  <a:gd name="T39" fmla="*/ 1 h 2368"/>
                  <a:gd name="T40" fmla="*/ 20 w 776"/>
                  <a:gd name="T41" fmla="*/ 1 h 2368"/>
                  <a:gd name="T42" fmla="*/ 21 w 776"/>
                  <a:gd name="T43" fmla="*/ 1 h 2368"/>
                  <a:gd name="T44" fmla="*/ 20 w 776"/>
                  <a:gd name="T45" fmla="*/ 1 h 2368"/>
                  <a:gd name="T46" fmla="*/ 2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1 h 2368"/>
                  <a:gd name="T34" fmla="*/ 1 w 776"/>
                  <a:gd name="T35" fmla="*/ 1 h 2368"/>
                  <a:gd name="T36" fmla="*/ 1 w 776"/>
                  <a:gd name="T37" fmla="*/ 1 h 2368"/>
                  <a:gd name="T38" fmla="*/ 1 w 776"/>
                  <a:gd name="T39" fmla="*/ 1 h 2368"/>
                  <a:gd name="T40" fmla="*/ 1 w 776"/>
                  <a:gd name="T41" fmla="*/ 1 h 2368"/>
                  <a:gd name="T42" fmla="*/ 1 w 776"/>
                  <a:gd name="T43" fmla="*/ 1 h 2368"/>
                  <a:gd name="T44" fmla="*/ 1 w 776"/>
                  <a:gd name="T45" fmla="*/ 1 h 2368"/>
                  <a:gd name="T46" fmla="*/ 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0 w 776"/>
                  <a:gd name="T39" fmla="*/ 1 h 2368"/>
                  <a:gd name="T40" fmla="*/ 0 w 776"/>
                  <a:gd name="T41" fmla="*/ 1 h 2368"/>
                  <a:gd name="T42" fmla="*/ 0 w 776"/>
                  <a:gd name="T43" fmla="*/ 1 h 2368"/>
                  <a:gd name="T44" fmla="*/ 0 w 776"/>
                  <a:gd name="T45" fmla="*/ 1 h 2368"/>
                  <a:gd name="T46" fmla="*/ 0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2 w 776"/>
                  <a:gd name="T5" fmla="*/ 0 h 2368"/>
                  <a:gd name="T6" fmla="*/ 6 w 776"/>
                  <a:gd name="T7" fmla="*/ 0 h 2368"/>
                  <a:gd name="T8" fmla="*/ 4 w 776"/>
                  <a:gd name="T9" fmla="*/ 0 h 2368"/>
                  <a:gd name="T10" fmla="*/ 7 w 776"/>
                  <a:gd name="T11" fmla="*/ 0 h 2368"/>
                  <a:gd name="T12" fmla="*/ 5 w 776"/>
                  <a:gd name="T13" fmla="*/ 0 h 2368"/>
                  <a:gd name="T14" fmla="*/ 8 w 776"/>
                  <a:gd name="T15" fmla="*/ 0 h 2368"/>
                  <a:gd name="T16" fmla="*/ 7 w 776"/>
                  <a:gd name="T17" fmla="*/ 0 h 2368"/>
                  <a:gd name="T18" fmla="*/ 9 w 776"/>
                  <a:gd name="T19" fmla="*/ 0 h 2368"/>
                  <a:gd name="T20" fmla="*/ 8 w 776"/>
                  <a:gd name="T21" fmla="*/ 0 h 2368"/>
                  <a:gd name="T22" fmla="*/ 10 w 776"/>
                  <a:gd name="T23" fmla="*/ 0 h 2368"/>
                  <a:gd name="T24" fmla="*/ 10 w 776"/>
                  <a:gd name="T25" fmla="*/ 0 h 2368"/>
                  <a:gd name="T26" fmla="*/ 12 w 776"/>
                  <a:gd name="T27" fmla="*/ 0 h 2368"/>
                  <a:gd name="T28" fmla="*/ 11 w 776"/>
                  <a:gd name="T29" fmla="*/ 1 h 2368"/>
                  <a:gd name="T30" fmla="*/ 12 w 776"/>
                  <a:gd name="T31" fmla="*/ 1 h 2368"/>
                  <a:gd name="T32" fmla="*/ 12 w 776"/>
                  <a:gd name="T33" fmla="*/ 1 h 2368"/>
                  <a:gd name="T34" fmla="*/ 12 w 776"/>
                  <a:gd name="T35" fmla="*/ 1 h 2368"/>
                  <a:gd name="T36" fmla="*/ 12 w 776"/>
                  <a:gd name="T37" fmla="*/ 1 h 2368"/>
                  <a:gd name="T38" fmla="*/ 13 w 776"/>
                  <a:gd name="T39" fmla="*/ 1 h 2368"/>
                  <a:gd name="T40" fmla="*/ 12 w 776"/>
                  <a:gd name="T41" fmla="*/ 1 h 2368"/>
                  <a:gd name="T42" fmla="*/ 13 w 776"/>
                  <a:gd name="T43" fmla="*/ 1 h 2368"/>
                  <a:gd name="T44" fmla="*/ 12 w 776"/>
                  <a:gd name="T45" fmla="*/ 1 h 2368"/>
                  <a:gd name="T46" fmla="*/ 13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49 w 776"/>
                  <a:gd name="T3" fmla="*/ 0 h 2368"/>
                  <a:gd name="T4" fmla="*/ 19 w 776"/>
                  <a:gd name="T5" fmla="*/ 0 h 2368"/>
                  <a:gd name="T6" fmla="*/ 68 w 776"/>
                  <a:gd name="T7" fmla="*/ 0 h 2368"/>
                  <a:gd name="T8" fmla="*/ 39 w 776"/>
                  <a:gd name="T9" fmla="*/ 0 h 2368"/>
                  <a:gd name="T10" fmla="*/ 77 w 776"/>
                  <a:gd name="T11" fmla="*/ 0 h 2368"/>
                  <a:gd name="T12" fmla="*/ 58 w 776"/>
                  <a:gd name="T13" fmla="*/ 0 h 2368"/>
                  <a:gd name="T14" fmla="*/ 96 w 776"/>
                  <a:gd name="T15" fmla="*/ 0 h 2368"/>
                  <a:gd name="T16" fmla="*/ 77 w 776"/>
                  <a:gd name="T17" fmla="*/ 0 h 2368"/>
                  <a:gd name="T18" fmla="*/ 106 w 776"/>
                  <a:gd name="T19" fmla="*/ 0 h 2368"/>
                  <a:gd name="T20" fmla="*/ 96 w 776"/>
                  <a:gd name="T21" fmla="*/ 0 h 2368"/>
                  <a:gd name="T22" fmla="*/ 116 w 776"/>
                  <a:gd name="T23" fmla="*/ 0 h 2368"/>
                  <a:gd name="T24" fmla="*/ 116 w 776"/>
                  <a:gd name="T25" fmla="*/ 0 h 2368"/>
                  <a:gd name="T26" fmla="*/ 135 w 776"/>
                  <a:gd name="T27" fmla="*/ 0 h 2368"/>
                  <a:gd name="T28" fmla="*/ 126 w 776"/>
                  <a:gd name="T29" fmla="*/ 0 h 2368"/>
                  <a:gd name="T30" fmla="*/ 145 w 776"/>
                  <a:gd name="T31" fmla="*/ 0 h 2368"/>
                  <a:gd name="T32" fmla="*/ 135 w 776"/>
                  <a:gd name="T33" fmla="*/ 0 h 2368"/>
                  <a:gd name="T34" fmla="*/ 145 w 776"/>
                  <a:gd name="T35" fmla="*/ 0 h 2368"/>
                  <a:gd name="T36" fmla="*/ 135 w 776"/>
                  <a:gd name="T37" fmla="*/ 0 h 2368"/>
                  <a:gd name="T38" fmla="*/ 154 w 776"/>
                  <a:gd name="T39" fmla="*/ 0 h 2368"/>
                  <a:gd name="T40" fmla="*/ 145 w 776"/>
                  <a:gd name="T41" fmla="*/ 0 h 2368"/>
                  <a:gd name="T42" fmla="*/ 154 w 776"/>
                  <a:gd name="T43" fmla="*/ 0 h 2368"/>
                  <a:gd name="T44" fmla="*/ 145 w 776"/>
                  <a:gd name="T45" fmla="*/ 0 h 2368"/>
                  <a:gd name="T46" fmla="*/ 15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0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0 h 2368"/>
                  <a:gd name="T34" fmla="*/ 1 w 776"/>
                  <a:gd name="T35" fmla="*/ 0 h 2368"/>
                  <a:gd name="T36" fmla="*/ 1 w 776"/>
                  <a:gd name="T37" fmla="*/ 0 h 2368"/>
                  <a:gd name="T38" fmla="*/ 1 w 776"/>
                  <a:gd name="T39" fmla="*/ 0 h 2368"/>
                  <a:gd name="T40" fmla="*/ 1 w 776"/>
                  <a:gd name="T41" fmla="*/ 0 h 2368"/>
                  <a:gd name="T42" fmla="*/ 1 w 776"/>
                  <a:gd name="T43" fmla="*/ 0 h 2368"/>
                  <a:gd name="T44" fmla="*/ 1 w 776"/>
                  <a:gd name="T45" fmla="*/ 0 h 2368"/>
                  <a:gd name="T46" fmla="*/ 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6BE137C2-A2D2-415C-8B4F-4825BFF959B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FBF6D2A3-E762-477F-A562-A1E41594378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620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872" r:id="rId1"/>
    <p:sldLayoutId id="2147484873" r:id="rId2"/>
    <p:sldLayoutId id="2147484874" r:id="rId3"/>
    <p:sldLayoutId id="2147484875" r:id="rId4"/>
    <p:sldLayoutId id="2147484876" r:id="rId5"/>
    <p:sldLayoutId id="2147484877" r:id="rId6"/>
    <p:sldLayoutId id="2147484878" r:id="rId7"/>
    <p:sldLayoutId id="2147484879" r:id="rId8"/>
    <p:sldLayoutId id="2147484880" r:id="rId9"/>
    <p:sldLayoutId id="2147484881" r:id="rId10"/>
    <p:sldLayoutId id="214748488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0 w 2736"/>
                      <a:gd name="T3" fmla="*/ 10 h 504"/>
                      <a:gd name="T4" fmla="*/ 102 w 2736"/>
                      <a:gd name="T5" fmla="*/ 1 h 504"/>
                      <a:gd name="T6" fmla="*/ 157 w 2736"/>
                      <a:gd name="T7" fmla="*/ 1 h 504"/>
                      <a:gd name="T8" fmla="*/ 156 w 2736"/>
                      <a:gd name="T9" fmla="*/ 6 h 504"/>
                      <a:gd name="T10" fmla="*/ 101 w 2736"/>
                      <a:gd name="T11" fmla="*/ 6 h 504"/>
                      <a:gd name="T12" fmla="*/ 3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1" y="3107"/>
                    <a:ext cx="842" cy="486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6 w 1769"/>
                      <a:gd name="T3" fmla="*/ 3 h 791"/>
                      <a:gd name="T4" fmla="*/ 13 w 1769"/>
                      <a:gd name="T5" fmla="*/ 11 h 791"/>
                      <a:gd name="T6" fmla="*/ 19 w 1769"/>
                      <a:gd name="T7" fmla="*/ 23 h 791"/>
                      <a:gd name="T8" fmla="*/ 20 w 1769"/>
                      <a:gd name="T9" fmla="*/ 33 h 791"/>
                      <a:gd name="T10" fmla="*/ 20 w 1769"/>
                      <a:gd name="T11" fmla="*/ 42 h 791"/>
                      <a:gd name="T12" fmla="*/ 19 w 1769"/>
                      <a:gd name="T13" fmla="*/ 34 h 791"/>
                      <a:gd name="T14" fmla="*/ 16 w 1769"/>
                      <a:gd name="T15" fmla="*/ 25 h 791"/>
                      <a:gd name="T16" fmla="*/ 13 w 1769"/>
                      <a:gd name="T17" fmla="*/ 16 h 791"/>
                      <a:gd name="T18" fmla="*/ 7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73 w 2736"/>
                      <a:gd name="T3" fmla="*/ 18 h 504"/>
                      <a:gd name="T4" fmla="*/ 150 w 2736"/>
                      <a:gd name="T5" fmla="*/ 3 h 504"/>
                      <a:gd name="T6" fmla="*/ 231 w 2736"/>
                      <a:gd name="T7" fmla="*/ 3 h 504"/>
                      <a:gd name="T8" fmla="*/ 229 w 2736"/>
                      <a:gd name="T9" fmla="*/ 11 h 504"/>
                      <a:gd name="T10" fmla="*/ 149 w 2736"/>
                      <a:gd name="T11" fmla="*/ 11 h 504"/>
                      <a:gd name="T12" fmla="*/ 55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 w 1769"/>
                      <a:gd name="T3" fmla="*/ 6 h 791"/>
                      <a:gd name="T4" fmla="*/ 32 w 1769"/>
                      <a:gd name="T5" fmla="*/ 21 h 791"/>
                      <a:gd name="T6" fmla="*/ 45 w 1769"/>
                      <a:gd name="T7" fmla="*/ 46 h 791"/>
                      <a:gd name="T8" fmla="*/ 49 w 1769"/>
                      <a:gd name="T9" fmla="*/ 65 h 791"/>
                      <a:gd name="T10" fmla="*/ 47 w 1769"/>
                      <a:gd name="T11" fmla="*/ 84 h 791"/>
                      <a:gd name="T12" fmla="*/ 44 w 1769"/>
                      <a:gd name="T13" fmla="*/ 68 h 791"/>
                      <a:gd name="T14" fmla="*/ 39 w 1769"/>
                      <a:gd name="T15" fmla="*/ 49 h 791"/>
                      <a:gd name="T16" fmla="*/ 31 w 1769"/>
                      <a:gd name="T17" fmla="*/ 32 h 791"/>
                      <a:gd name="T18" fmla="*/ 16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3 h 791"/>
                      <a:gd name="T4" fmla="*/ 25 w 1769"/>
                      <a:gd name="T5" fmla="*/ 10 h 791"/>
                      <a:gd name="T6" fmla="*/ 34 w 1769"/>
                      <a:gd name="T7" fmla="*/ 21 h 791"/>
                      <a:gd name="T8" fmla="*/ 37 w 1769"/>
                      <a:gd name="T9" fmla="*/ 29 h 791"/>
                      <a:gd name="T10" fmla="*/ 36 w 1769"/>
                      <a:gd name="T11" fmla="*/ 38 h 791"/>
                      <a:gd name="T12" fmla="*/ 34 w 1769"/>
                      <a:gd name="T13" fmla="*/ 31 h 791"/>
                      <a:gd name="T14" fmla="*/ 29 w 1769"/>
                      <a:gd name="T15" fmla="*/ 22 h 791"/>
                      <a:gd name="T16" fmla="*/ 24 w 1769"/>
                      <a:gd name="T17" fmla="*/ 14 h 791"/>
                      <a:gd name="T18" fmla="*/ 13 w 1769"/>
                      <a:gd name="T19" fmla="*/ 7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53 h 504"/>
                      <a:gd name="T2" fmla="*/ 47 w 2736"/>
                      <a:gd name="T3" fmla="*/ 17 h 504"/>
                      <a:gd name="T4" fmla="*/ 95 w 2736"/>
                      <a:gd name="T5" fmla="*/ 2 h 504"/>
                      <a:gd name="T6" fmla="*/ 147 w 2736"/>
                      <a:gd name="T7" fmla="*/ 2 h 504"/>
                      <a:gd name="T8" fmla="*/ 146 w 2736"/>
                      <a:gd name="T9" fmla="*/ 11 h 504"/>
                      <a:gd name="T10" fmla="*/ 95 w 2736"/>
                      <a:gd name="T11" fmla="*/ 11 h 504"/>
                      <a:gd name="T12" fmla="*/ 35 w 2736"/>
                      <a:gd name="T13" fmla="*/ 31 h 504"/>
                      <a:gd name="T14" fmla="*/ 0 w 2736"/>
                      <a:gd name="T15" fmla="*/ 5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4 h 791"/>
                      <a:gd name="T4" fmla="*/ 19 w 1769"/>
                      <a:gd name="T5" fmla="*/ 15 h 791"/>
                      <a:gd name="T6" fmla="*/ 26 w 1769"/>
                      <a:gd name="T7" fmla="*/ 32 h 791"/>
                      <a:gd name="T8" fmla="*/ 29 w 1769"/>
                      <a:gd name="T9" fmla="*/ 45 h 791"/>
                      <a:gd name="T10" fmla="*/ 28 w 1769"/>
                      <a:gd name="T11" fmla="*/ 58 h 791"/>
                      <a:gd name="T12" fmla="*/ 26 w 1769"/>
                      <a:gd name="T13" fmla="*/ 47 h 791"/>
                      <a:gd name="T14" fmla="*/ 23 w 1769"/>
                      <a:gd name="T15" fmla="*/ 34 h 791"/>
                      <a:gd name="T16" fmla="*/ 18 w 1769"/>
                      <a:gd name="T17" fmla="*/ 22 h 791"/>
                      <a:gd name="T18" fmla="*/ 10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28 w 2736"/>
                      <a:gd name="T3" fmla="*/ 9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2 h 791"/>
                      <a:gd name="T4" fmla="*/ 12 w 1769"/>
                      <a:gd name="T5" fmla="*/ 6 h 791"/>
                      <a:gd name="T6" fmla="*/ 17 w 1769"/>
                      <a:gd name="T7" fmla="*/ 13 h 791"/>
                      <a:gd name="T8" fmla="*/ 19 w 1769"/>
                      <a:gd name="T9" fmla="*/ 18 h 791"/>
                      <a:gd name="T10" fmla="*/ 18 w 1769"/>
                      <a:gd name="T11" fmla="*/ 24 h 791"/>
                      <a:gd name="T12" fmla="*/ 17 w 1769"/>
                      <a:gd name="T13" fmla="*/ 19 h 791"/>
                      <a:gd name="T14" fmla="*/ 15 w 1769"/>
                      <a:gd name="T15" fmla="*/ 14 h 791"/>
                      <a:gd name="T16" fmla="*/ 12 w 1769"/>
                      <a:gd name="T17" fmla="*/ 9 h 791"/>
                      <a:gd name="T18" fmla="*/ 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53" y="1128"/>
                    <a:ext cx="1296" cy="202"/>
                  </a:xfrm>
                  <a:custGeom>
                    <a:avLst/>
                    <a:gdLst>
                      <a:gd name="T0" fmla="*/ 0 w 2736"/>
                      <a:gd name="T1" fmla="*/ 2 h 504"/>
                      <a:gd name="T2" fmla="*/ 10 w 2736"/>
                      <a:gd name="T3" fmla="*/ 1 h 504"/>
                      <a:gd name="T4" fmla="*/ 20 w 2736"/>
                      <a:gd name="T5" fmla="*/ 0 h 504"/>
                      <a:gd name="T6" fmla="*/ 31 w 2736"/>
                      <a:gd name="T7" fmla="*/ 0 h 504"/>
                      <a:gd name="T8" fmla="*/ 31 w 2736"/>
                      <a:gd name="T9" fmla="*/ 0 h 504"/>
                      <a:gd name="T10" fmla="*/ 20 w 2736"/>
                      <a:gd name="T11" fmla="*/ 0 h 504"/>
                      <a:gd name="T12" fmla="*/ 8 w 2736"/>
                      <a:gd name="T13" fmla="*/ 1 h 504"/>
                      <a:gd name="T14" fmla="*/ 0 w 2736"/>
                      <a:gd name="T15" fmla="*/ 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1 h 791"/>
                      <a:gd name="T6" fmla="*/ 5 w 1769"/>
                      <a:gd name="T7" fmla="*/ 3 h 791"/>
                      <a:gd name="T8" fmla="*/ 5 w 1769"/>
                      <a:gd name="T9" fmla="*/ 3 h 791"/>
                      <a:gd name="T10" fmla="*/ 5 w 1769"/>
                      <a:gd name="T11" fmla="*/ 5 h 791"/>
                      <a:gd name="T12" fmla="*/ 5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1 h 504"/>
                      <a:gd name="T2" fmla="*/ 54 w 2736"/>
                      <a:gd name="T3" fmla="*/ 7 h 504"/>
                      <a:gd name="T4" fmla="*/ 112 w 2736"/>
                      <a:gd name="T5" fmla="*/ 1 h 504"/>
                      <a:gd name="T6" fmla="*/ 172 w 2736"/>
                      <a:gd name="T7" fmla="*/ 1 h 504"/>
                      <a:gd name="T8" fmla="*/ 172 w 2736"/>
                      <a:gd name="T9" fmla="*/ 4 h 504"/>
                      <a:gd name="T10" fmla="*/ 111 w 2736"/>
                      <a:gd name="T11" fmla="*/ 4 h 504"/>
                      <a:gd name="T12" fmla="*/ 42 w 2736"/>
                      <a:gd name="T13" fmla="*/ 12 h 504"/>
                      <a:gd name="T14" fmla="*/ 0 w 2736"/>
                      <a:gd name="T15" fmla="*/ 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4 h 791"/>
                      <a:gd name="T8" fmla="*/ 36 w 1769"/>
                      <a:gd name="T9" fmla="*/ 33 h 791"/>
                      <a:gd name="T10" fmla="*/ 35 w 1769"/>
                      <a:gd name="T11" fmla="*/ 44 h 791"/>
                      <a:gd name="T12" fmla="*/ 32 w 1769"/>
                      <a:gd name="T13" fmla="*/ 35 h 791"/>
                      <a:gd name="T14" fmla="*/ 28 w 1769"/>
                      <a:gd name="T15" fmla="*/ 25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69 w 2736"/>
                      <a:gd name="T3" fmla="*/ 18 h 504"/>
                      <a:gd name="T4" fmla="*/ 143 w 2736"/>
                      <a:gd name="T5" fmla="*/ 3 h 504"/>
                      <a:gd name="T6" fmla="*/ 219 w 2736"/>
                      <a:gd name="T7" fmla="*/ 3 h 504"/>
                      <a:gd name="T8" fmla="*/ 218 w 2736"/>
                      <a:gd name="T9" fmla="*/ 11 h 504"/>
                      <a:gd name="T10" fmla="*/ 141 w 2736"/>
                      <a:gd name="T11" fmla="*/ 11 h 504"/>
                      <a:gd name="T12" fmla="*/ 53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3 w 1769"/>
                      <a:gd name="T3" fmla="*/ 6 h 791"/>
                      <a:gd name="T4" fmla="*/ 31 w 1769"/>
                      <a:gd name="T5" fmla="*/ 21 h 791"/>
                      <a:gd name="T6" fmla="*/ 43 w 1769"/>
                      <a:gd name="T7" fmla="*/ 46 h 791"/>
                      <a:gd name="T8" fmla="*/ 47 w 1769"/>
                      <a:gd name="T9" fmla="*/ 65 h 791"/>
                      <a:gd name="T10" fmla="*/ 45 w 1769"/>
                      <a:gd name="T11" fmla="*/ 84 h 791"/>
                      <a:gd name="T12" fmla="*/ 43 w 1769"/>
                      <a:gd name="T13" fmla="*/ 68 h 791"/>
                      <a:gd name="T14" fmla="*/ 37 w 1769"/>
                      <a:gd name="T15" fmla="*/ 49 h 791"/>
                      <a:gd name="T16" fmla="*/ 30 w 1769"/>
                      <a:gd name="T17" fmla="*/ 32 h 791"/>
                      <a:gd name="T18" fmla="*/ 15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2 h 791"/>
                      <a:gd name="T4" fmla="*/ 25 w 1769"/>
                      <a:gd name="T5" fmla="*/ 8 h 791"/>
                      <a:gd name="T6" fmla="*/ 34 w 1769"/>
                      <a:gd name="T7" fmla="*/ 16 h 791"/>
                      <a:gd name="T8" fmla="*/ 37 w 1769"/>
                      <a:gd name="T9" fmla="*/ 23 h 791"/>
                      <a:gd name="T10" fmla="*/ 36 w 1769"/>
                      <a:gd name="T11" fmla="*/ 30 h 791"/>
                      <a:gd name="T12" fmla="*/ 34 w 1769"/>
                      <a:gd name="T13" fmla="*/ 24 h 791"/>
                      <a:gd name="T14" fmla="*/ 29 w 1769"/>
                      <a:gd name="T15" fmla="*/ 17 h 791"/>
                      <a:gd name="T16" fmla="*/ 24 w 1769"/>
                      <a:gd name="T17" fmla="*/ 11 h 791"/>
                      <a:gd name="T18" fmla="*/ 1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6 h 504"/>
                      <a:gd name="T2" fmla="*/ 46 w 2736"/>
                      <a:gd name="T3" fmla="*/ 12 h 504"/>
                      <a:gd name="T4" fmla="*/ 94 w 2736"/>
                      <a:gd name="T5" fmla="*/ 2 h 504"/>
                      <a:gd name="T6" fmla="*/ 145 w 2736"/>
                      <a:gd name="T7" fmla="*/ 2 h 504"/>
                      <a:gd name="T8" fmla="*/ 144 w 2736"/>
                      <a:gd name="T9" fmla="*/ 8 h 504"/>
                      <a:gd name="T10" fmla="*/ 94 w 2736"/>
                      <a:gd name="T11" fmla="*/ 8 h 504"/>
                      <a:gd name="T12" fmla="*/ 35 w 2736"/>
                      <a:gd name="T13" fmla="*/ 21 h 504"/>
                      <a:gd name="T14" fmla="*/ 0 w 2736"/>
                      <a:gd name="T15" fmla="*/ 3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0 w 1769"/>
                      <a:gd name="T5" fmla="*/ 15 h 791"/>
                      <a:gd name="T6" fmla="*/ 28 w 1769"/>
                      <a:gd name="T7" fmla="*/ 31 h 791"/>
                      <a:gd name="T8" fmla="*/ 31 w 1769"/>
                      <a:gd name="T9" fmla="*/ 44 h 791"/>
                      <a:gd name="T10" fmla="*/ 29 w 1769"/>
                      <a:gd name="T11" fmla="*/ 57 h 791"/>
                      <a:gd name="T12" fmla="*/ 27 w 1769"/>
                      <a:gd name="T13" fmla="*/ 46 h 791"/>
                      <a:gd name="T14" fmla="*/ 24 w 1769"/>
                      <a:gd name="T15" fmla="*/ 33 h 791"/>
                      <a:gd name="T16" fmla="*/ 19 w 1769"/>
                      <a:gd name="T17" fmla="*/ 21 h 791"/>
                      <a:gd name="T18" fmla="*/ 10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28 w 2736"/>
                      <a:gd name="T3" fmla="*/ 10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7 w 1769"/>
                      <a:gd name="T7" fmla="*/ 25 h 791"/>
                      <a:gd name="T8" fmla="*/ 19 w 1769"/>
                      <a:gd name="T9" fmla="*/ 35 h 791"/>
                      <a:gd name="T10" fmla="*/ 18 w 1769"/>
                      <a:gd name="T11" fmla="*/ 45 h 791"/>
                      <a:gd name="T12" fmla="*/ 17 w 1769"/>
                      <a:gd name="T13" fmla="*/ 36 h 791"/>
                      <a:gd name="T14" fmla="*/ 15 w 1769"/>
                      <a:gd name="T15" fmla="*/ 26 h 791"/>
                      <a:gd name="T16" fmla="*/ 12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3 h 791"/>
                      <a:gd name="T10" fmla="*/ 4 w 1769"/>
                      <a:gd name="T11" fmla="*/ 5 h 791"/>
                      <a:gd name="T12" fmla="*/ 4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4 w 2736"/>
                      <a:gd name="T3" fmla="*/ 1 h 504"/>
                      <a:gd name="T4" fmla="*/ 8 w 2736"/>
                      <a:gd name="T5" fmla="*/ 0 h 504"/>
                      <a:gd name="T6" fmla="*/ 12 w 2736"/>
                      <a:gd name="T7" fmla="*/ 0 h 504"/>
                      <a:gd name="T8" fmla="*/ 12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2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 w 2736"/>
                      <a:gd name="T3" fmla="*/ 1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1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3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2 h 791"/>
                      <a:gd name="T12" fmla="*/ 2 w 1769"/>
                      <a:gd name="T13" fmla="*/ 1 h 791"/>
                      <a:gd name="T14" fmla="*/ 1 w 1769"/>
                      <a:gd name="T15" fmla="*/ 1 h 791"/>
                      <a:gd name="T16" fmla="*/ 1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2 h 504"/>
                      <a:gd name="T2" fmla="*/ 5 w 2736"/>
                      <a:gd name="T3" fmla="*/ 4 h 504"/>
                      <a:gd name="T4" fmla="*/ 10 w 2736"/>
                      <a:gd name="T5" fmla="*/ 1 h 504"/>
                      <a:gd name="T6" fmla="*/ 15 w 2736"/>
                      <a:gd name="T7" fmla="*/ 1 h 504"/>
                      <a:gd name="T8" fmla="*/ 15 w 2736"/>
                      <a:gd name="T9" fmla="*/ 3 h 504"/>
                      <a:gd name="T10" fmla="*/ 10 w 2736"/>
                      <a:gd name="T11" fmla="*/ 3 h 504"/>
                      <a:gd name="T12" fmla="*/ 4 w 2736"/>
                      <a:gd name="T13" fmla="*/ 7 h 504"/>
                      <a:gd name="T14" fmla="*/ 0 w 2736"/>
                      <a:gd name="T15" fmla="*/ 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2 h 791"/>
                      <a:gd name="T4" fmla="*/ 2 w 1769"/>
                      <a:gd name="T5" fmla="*/ 5 h 791"/>
                      <a:gd name="T6" fmla="*/ 3 w 1769"/>
                      <a:gd name="T7" fmla="*/ 10 h 791"/>
                      <a:gd name="T8" fmla="*/ 3 w 1769"/>
                      <a:gd name="T9" fmla="*/ 14 h 791"/>
                      <a:gd name="T10" fmla="*/ 3 w 1769"/>
                      <a:gd name="T11" fmla="*/ 18 h 791"/>
                      <a:gd name="T12" fmla="*/ 3 w 1769"/>
                      <a:gd name="T13" fmla="*/ 14 h 791"/>
                      <a:gd name="T14" fmla="*/ 2 w 1769"/>
                      <a:gd name="T15" fmla="*/ 11 h 791"/>
                      <a:gd name="T16" fmla="*/ 2 w 1769"/>
                      <a:gd name="T17" fmla="*/ 7 h 791"/>
                      <a:gd name="T18" fmla="*/ 1 w 1769"/>
                      <a:gd name="T19" fmla="*/ 3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0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4 w 2736"/>
                      <a:gd name="T3" fmla="*/ 10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1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35"/>
                    <a:ext cx="907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1 w 1769"/>
                      <a:gd name="T5" fmla="*/ 12 h 791"/>
                      <a:gd name="T6" fmla="*/ 29 w 1769"/>
                      <a:gd name="T7" fmla="*/ 24 h 791"/>
                      <a:gd name="T8" fmla="*/ 32 w 1769"/>
                      <a:gd name="T9" fmla="*/ 33 h 791"/>
                      <a:gd name="T10" fmla="*/ 31 w 1769"/>
                      <a:gd name="T11" fmla="*/ 44 h 791"/>
                      <a:gd name="T12" fmla="*/ 29 w 1769"/>
                      <a:gd name="T13" fmla="*/ 35 h 791"/>
                      <a:gd name="T14" fmla="*/ 25 w 1769"/>
                      <a:gd name="T15" fmla="*/ 25 h 791"/>
                      <a:gd name="T16" fmla="*/ 20 w 1769"/>
                      <a:gd name="T17" fmla="*/ 17 h 791"/>
                      <a:gd name="T18" fmla="*/ 11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34 w 2736"/>
                      <a:gd name="T3" fmla="*/ 10 h 504"/>
                      <a:gd name="T4" fmla="*/ 69 w 2736"/>
                      <a:gd name="T5" fmla="*/ 1 h 504"/>
                      <a:gd name="T6" fmla="*/ 107 w 2736"/>
                      <a:gd name="T7" fmla="*/ 1 h 504"/>
                      <a:gd name="T8" fmla="*/ 106 w 2736"/>
                      <a:gd name="T9" fmla="*/ 6 h 504"/>
                      <a:gd name="T10" fmla="*/ 69 w 2736"/>
                      <a:gd name="T11" fmla="*/ 6 h 504"/>
                      <a:gd name="T12" fmla="*/ 26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6 w 1769"/>
                      <a:gd name="T7" fmla="*/ 24 h 791"/>
                      <a:gd name="T8" fmla="*/ 18 w 1769"/>
                      <a:gd name="T9" fmla="*/ 33 h 791"/>
                      <a:gd name="T10" fmla="*/ 17 w 1769"/>
                      <a:gd name="T11" fmla="*/ 44 h 791"/>
                      <a:gd name="T12" fmla="*/ 16 w 1769"/>
                      <a:gd name="T13" fmla="*/ 35 h 791"/>
                      <a:gd name="T14" fmla="*/ 14 w 1769"/>
                      <a:gd name="T15" fmla="*/ 25 h 791"/>
                      <a:gd name="T16" fmla="*/ 11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43" y="2658"/>
                    <a:ext cx="1722" cy="302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53 w 2736"/>
                      <a:gd name="T3" fmla="*/ 8 h 504"/>
                      <a:gd name="T4" fmla="*/ 111 w 2736"/>
                      <a:gd name="T5" fmla="*/ 1 h 504"/>
                      <a:gd name="T6" fmla="*/ 170 w 2736"/>
                      <a:gd name="T7" fmla="*/ 1 h 504"/>
                      <a:gd name="T8" fmla="*/ 169 w 2736"/>
                      <a:gd name="T9" fmla="*/ 5 h 504"/>
                      <a:gd name="T10" fmla="*/ 110 w 2736"/>
                      <a:gd name="T11" fmla="*/ 5 h 504"/>
                      <a:gd name="T12" fmla="*/ 41 w 2736"/>
                      <a:gd name="T13" fmla="*/ 14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70" y="3845"/>
                    <a:ext cx="920" cy="44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3 h 791"/>
                      <a:gd name="T8" fmla="*/ 35 w 1769"/>
                      <a:gd name="T9" fmla="*/ 19 h 791"/>
                      <a:gd name="T10" fmla="*/ 33 w 1769"/>
                      <a:gd name="T11" fmla="*/ 25 h 791"/>
                      <a:gd name="T12" fmla="*/ 31 w 1769"/>
                      <a:gd name="T13" fmla="*/ 20 h 791"/>
                      <a:gd name="T14" fmla="*/ 28 w 1769"/>
                      <a:gd name="T15" fmla="*/ 14 h 791"/>
                      <a:gd name="T16" fmla="*/ 22 w 1769"/>
                      <a:gd name="T17" fmla="*/ 9 h 791"/>
                      <a:gd name="T18" fmla="*/ 11 w 1769"/>
                      <a:gd name="T19" fmla="*/ 4 h 791"/>
                      <a:gd name="T20" fmla="*/ 0 w 1769"/>
                      <a:gd name="T21" fmla="*/ 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54 w 2736"/>
                      <a:gd name="T3" fmla="*/ 9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0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5 h 791"/>
                      <a:gd name="T8" fmla="*/ 36 w 1769"/>
                      <a:gd name="T9" fmla="*/ 35 h 791"/>
                      <a:gd name="T10" fmla="*/ 35 w 1769"/>
                      <a:gd name="T11" fmla="*/ 45 h 791"/>
                      <a:gd name="T12" fmla="*/ 32 w 1769"/>
                      <a:gd name="T13" fmla="*/ 36 h 791"/>
                      <a:gd name="T14" fmla="*/ 28 w 1769"/>
                      <a:gd name="T15" fmla="*/ 26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59"/>
                    <a:ext cx="1643" cy="299"/>
                  </a:xfrm>
                  <a:custGeom>
                    <a:avLst/>
                    <a:gdLst>
                      <a:gd name="T0" fmla="*/ 0 w 2736"/>
                      <a:gd name="T1" fmla="*/ 22 h 504"/>
                      <a:gd name="T2" fmla="*/ 40 w 2736"/>
                      <a:gd name="T3" fmla="*/ 7 h 504"/>
                      <a:gd name="T4" fmla="*/ 83 w 2736"/>
                      <a:gd name="T5" fmla="*/ 1 h 504"/>
                      <a:gd name="T6" fmla="*/ 129 w 2736"/>
                      <a:gd name="T7" fmla="*/ 1 h 504"/>
                      <a:gd name="T8" fmla="*/ 128 w 2736"/>
                      <a:gd name="T9" fmla="*/ 4 h 504"/>
                      <a:gd name="T10" fmla="*/ 83 w 2736"/>
                      <a:gd name="T11" fmla="*/ 4 h 504"/>
                      <a:gd name="T12" fmla="*/ 31 w 2736"/>
                      <a:gd name="T13" fmla="*/ 12 h 504"/>
                      <a:gd name="T14" fmla="*/ 0 w 2736"/>
                      <a:gd name="T15" fmla="*/ 2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9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2 h 791"/>
                      <a:gd name="T4" fmla="*/ 19 w 1769"/>
                      <a:gd name="T5" fmla="*/ 9 h 791"/>
                      <a:gd name="T6" fmla="*/ 26 w 1769"/>
                      <a:gd name="T7" fmla="*/ 18 h 791"/>
                      <a:gd name="T8" fmla="*/ 28 w 1769"/>
                      <a:gd name="T9" fmla="*/ 26 h 791"/>
                      <a:gd name="T10" fmla="*/ 27 w 1769"/>
                      <a:gd name="T11" fmla="*/ 34 h 791"/>
                      <a:gd name="T12" fmla="*/ 25 w 1769"/>
                      <a:gd name="T13" fmla="*/ 27 h 791"/>
                      <a:gd name="T14" fmla="*/ 22 w 1769"/>
                      <a:gd name="T15" fmla="*/ 20 h 791"/>
                      <a:gd name="T16" fmla="*/ 18 w 1769"/>
                      <a:gd name="T17" fmla="*/ 13 h 791"/>
                      <a:gd name="T18" fmla="*/ 10 w 1769"/>
                      <a:gd name="T19" fmla="*/ 7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35 w 2736"/>
                      <a:gd name="T3" fmla="*/ 2 h 504"/>
                      <a:gd name="T4" fmla="*/ 71 w 2736"/>
                      <a:gd name="T5" fmla="*/ 0 h 504"/>
                      <a:gd name="T6" fmla="*/ 109 w 2736"/>
                      <a:gd name="T7" fmla="*/ 0 h 504"/>
                      <a:gd name="T8" fmla="*/ 109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65"/>
                    <a:ext cx="851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0 h 791"/>
                      <a:gd name="T4" fmla="*/ 14 w 1769"/>
                      <a:gd name="T5" fmla="*/ 2 h 791"/>
                      <a:gd name="T6" fmla="*/ 20 w 1769"/>
                      <a:gd name="T7" fmla="*/ 6 h 791"/>
                      <a:gd name="T8" fmla="*/ 22 w 1769"/>
                      <a:gd name="T9" fmla="*/ 8 h 791"/>
                      <a:gd name="T10" fmla="*/ 21 w 1769"/>
                      <a:gd name="T11" fmla="*/ 10 h 791"/>
                      <a:gd name="T12" fmla="*/ 20 w 1769"/>
                      <a:gd name="T13" fmla="*/ 9 h 791"/>
                      <a:gd name="T14" fmla="*/ 17 w 1769"/>
                      <a:gd name="T15" fmla="*/ 6 h 791"/>
                      <a:gd name="T16" fmla="*/ 13 w 1769"/>
                      <a:gd name="T17" fmla="*/ 4 h 791"/>
                      <a:gd name="T18" fmla="*/ 7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8 w 2736"/>
                      <a:gd name="T3" fmla="*/ 2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1 h 504"/>
                      <a:gd name="T10" fmla="*/ 36 w 2736"/>
                      <a:gd name="T11" fmla="*/ 1 h 504"/>
                      <a:gd name="T12" fmla="*/ 14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6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0 h 791"/>
                      <a:gd name="T4" fmla="*/ 9 w 1769"/>
                      <a:gd name="T5" fmla="*/ 2 h 791"/>
                      <a:gd name="T6" fmla="*/ 13 w 1769"/>
                      <a:gd name="T7" fmla="*/ 6 h 791"/>
                      <a:gd name="T8" fmla="*/ 14 w 1769"/>
                      <a:gd name="T9" fmla="*/ 8 h 791"/>
                      <a:gd name="T10" fmla="*/ 13 w 1769"/>
                      <a:gd name="T11" fmla="*/ 10 h 791"/>
                      <a:gd name="T12" fmla="*/ 12 w 1769"/>
                      <a:gd name="T13" fmla="*/ 9 h 791"/>
                      <a:gd name="T14" fmla="*/ 11 w 1769"/>
                      <a:gd name="T15" fmla="*/ 6 h 791"/>
                      <a:gd name="T16" fmla="*/ 9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8 w 2736"/>
                      <a:gd name="T3" fmla="*/ 0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0 h 504"/>
                      <a:gd name="T10" fmla="*/ 36 w 2736"/>
                      <a:gd name="T11" fmla="*/ 0 h 504"/>
                      <a:gd name="T12" fmla="*/ 14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0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1 h 791"/>
                      <a:gd name="T8" fmla="*/ 12 w 1769"/>
                      <a:gd name="T9" fmla="*/ 1 h 791"/>
                      <a:gd name="T10" fmla="*/ 11 w 1769"/>
                      <a:gd name="T11" fmla="*/ 2 h 791"/>
                      <a:gd name="T12" fmla="*/ 10 w 1769"/>
                      <a:gd name="T13" fmla="*/ 1 h 791"/>
                      <a:gd name="T14" fmla="*/ 9 w 1769"/>
                      <a:gd name="T15" fmla="*/ 1 h 791"/>
                      <a:gd name="T16" fmla="*/ 7 w 1769"/>
                      <a:gd name="T17" fmla="*/ 1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7 w 776"/>
                  <a:gd name="T3" fmla="*/ 0 h 2368"/>
                  <a:gd name="T4" fmla="*/ 3 w 776"/>
                  <a:gd name="T5" fmla="*/ 0 h 2368"/>
                  <a:gd name="T6" fmla="*/ 9 w 776"/>
                  <a:gd name="T7" fmla="*/ 0 h 2368"/>
                  <a:gd name="T8" fmla="*/ 5 w 776"/>
                  <a:gd name="T9" fmla="*/ 0 h 2368"/>
                  <a:gd name="T10" fmla="*/ 10 w 776"/>
                  <a:gd name="T11" fmla="*/ 0 h 2368"/>
                  <a:gd name="T12" fmla="*/ 8 w 776"/>
                  <a:gd name="T13" fmla="*/ 0 h 2368"/>
                  <a:gd name="T14" fmla="*/ 13 w 776"/>
                  <a:gd name="T15" fmla="*/ 0 h 2368"/>
                  <a:gd name="T16" fmla="*/ 10 w 776"/>
                  <a:gd name="T17" fmla="*/ 0 h 2368"/>
                  <a:gd name="T18" fmla="*/ 14 w 776"/>
                  <a:gd name="T19" fmla="*/ 0 h 2368"/>
                  <a:gd name="T20" fmla="*/ 13 w 776"/>
                  <a:gd name="T21" fmla="*/ 0 h 2368"/>
                  <a:gd name="T22" fmla="*/ 16 w 776"/>
                  <a:gd name="T23" fmla="*/ 0 h 2368"/>
                  <a:gd name="T24" fmla="*/ 16 w 776"/>
                  <a:gd name="T25" fmla="*/ 0 h 2368"/>
                  <a:gd name="T26" fmla="*/ 18 w 776"/>
                  <a:gd name="T27" fmla="*/ 0 h 2368"/>
                  <a:gd name="T28" fmla="*/ 17 w 776"/>
                  <a:gd name="T29" fmla="*/ 0 h 2368"/>
                  <a:gd name="T30" fmla="*/ 20 w 776"/>
                  <a:gd name="T31" fmla="*/ 0 h 2368"/>
                  <a:gd name="T32" fmla="*/ 18 w 776"/>
                  <a:gd name="T33" fmla="*/ 1 h 2368"/>
                  <a:gd name="T34" fmla="*/ 20 w 776"/>
                  <a:gd name="T35" fmla="*/ 1 h 2368"/>
                  <a:gd name="T36" fmla="*/ 18 w 776"/>
                  <a:gd name="T37" fmla="*/ 1 h 2368"/>
                  <a:gd name="T38" fmla="*/ 21 w 776"/>
                  <a:gd name="T39" fmla="*/ 1 h 2368"/>
                  <a:gd name="T40" fmla="*/ 20 w 776"/>
                  <a:gd name="T41" fmla="*/ 1 h 2368"/>
                  <a:gd name="T42" fmla="*/ 21 w 776"/>
                  <a:gd name="T43" fmla="*/ 1 h 2368"/>
                  <a:gd name="T44" fmla="*/ 20 w 776"/>
                  <a:gd name="T45" fmla="*/ 1 h 2368"/>
                  <a:gd name="T46" fmla="*/ 2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1 h 2368"/>
                  <a:gd name="T34" fmla="*/ 1 w 776"/>
                  <a:gd name="T35" fmla="*/ 1 h 2368"/>
                  <a:gd name="T36" fmla="*/ 1 w 776"/>
                  <a:gd name="T37" fmla="*/ 1 h 2368"/>
                  <a:gd name="T38" fmla="*/ 1 w 776"/>
                  <a:gd name="T39" fmla="*/ 1 h 2368"/>
                  <a:gd name="T40" fmla="*/ 1 w 776"/>
                  <a:gd name="T41" fmla="*/ 1 h 2368"/>
                  <a:gd name="T42" fmla="*/ 1 w 776"/>
                  <a:gd name="T43" fmla="*/ 1 h 2368"/>
                  <a:gd name="T44" fmla="*/ 1 w 776"/>
                  <a:gd name="T45" fmla="*/ 1 h 2368"/>
                  <a:gd name="T46" fmla="*/ 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0 w 776"/>
                  <a:gd name="T39" fmla="*/ 1 h 2368"/>
                  <a:gd name="T40" fmla="*/ 0 w 776"/>
                  <a:gd name="T41" fmla="*/ 1 h 2368"/>
                  <a:gd name="T42" fmla="*/ 0 w 776"/>
                  <a:gd name="T43" fmla="*/ 1 h 2368"/>
                  <a:gd name="T44" fmla="*/ 0 w 776"/>
                  <a:gd name="T45" fmla="*/ 1 h 2368"/>
                  <a:gd name="T46" fmla="*/ 0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2 w 776"/>
                  <a:gd name="T5" fmla="*/ 0 h 2368"/>
                  <a:gd name="T6" fmla="*/ 6 w 776"/>
                  <a:gd name="T7" fmla="*/ 0 h 2368"/>
                  <a:gd name="T8" fmla="*/ 4 w 776"/>
                  <a:gd name="T9" fmla="*/ 0 h 2368"/>
                  <a:gd name="T10" fmla="*/ 7 w 776"/>
                  <a:gd name="T11" fmla="*/ 0 h 2368"/>
                  <a:gd name="T12" fmla="*/ 5 w 776"/>
                  <a:gd name="T13" fmla="*/ 0 h 2368"/>
                  <a:gd name="T14" fmla="*/ 8 w 776"/>
                  <a:gd name="T15" fmla="*/ 0 h 2368"/>
                  <a:gd name="T16" fmla="*/ 7 w 776"/>
                  <a:gd name="T17" fmla="*/ 0 h 2368"/>
                  <a:gd name="T18" fmla="*/ 9 w 776"/>
                  <a:gd name="T19" fmla="*/ 0 h 2368"/>
                  <a:gd name="T20" fmla="*/ 8 w 776"/>
                  <a:gd name="T21" fmla="*/ 0 h 2368"/>
                  <a:gd name="T22" fmla="*/ 10 w 776"/>
                  <a:gd name="T23" fmla="*/ 0 h 2368"/>
                  <a:gd name="T24" fmla="*/ 10 w 776"/>
                  <a:gd name="T25" fmla="*/ 0 h 2368"/>
                  <a:gd name="T26" fmla="*/ 12 w 776"/>
                  <a:gd name="T27" fmla="*/ 0 h 2368"/>
                  <a:gd name="T28" fmla="*/ 11 w 776"/>
                  <a:gd name="T29" fmla="*/ 1 h 2368"/>
                  <a:gd name="T30" fmla="*/ 12 w 776"/>
                  <a:gd name="T31" fmla="*/ 1 h 2368"/>
                  <a:gd name="T32" fmla="*/ 12 w 776"/>
                  <a:gd name="T33" fmla="*/ 1 h 2368"/>
                  <a:gd name="T34" fmla="*/ 12 w 776"/>
                  <a:gd name="T35" fmla="*/ 1 h 2368"/>
                  <a:gd name="T36" fmla="*/ 12 w 776"/>
                  <a:gd name="T37" fmla="*/ 1 h 2368"/>
                  <a:gd name="T38" fmla="*/ 13 w 776"/>
                  <a:gd name="T39" fmla="*/ 1 h 2368"/>
                  <a:gd name="T40" fmla="*/ 12 w 776"/>
                  <a:gd name="T41" fmla="*/ 1 h 2368"/>
                  <a:gd name="T42" fmla="*/ 13 w 776"/>
                  <a:gd name="T43" fmla="*/ 1 h 2368"/>
                  <a:gd name="T44" fmla="*/ 12 w 776"/>
                  <a:gd name="T45" fmla="*/ 1 h 2368"/>
                  <a:gd name="T46" fmla="*/ 13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49 w 776"/>
                  <a:gd name="T3" fmla="*/ 0 h 2368"/>
                  <a:gd name="T4" fmla="*/ 19 w 776"/>
                  <a:gd name="T5" fmla="*/ 0 h 2368"/>
                  <a:gd name="T6" fmla="*/ 68 w 776"/>
                  <a:gd name="T7" fmla="*/ 0 h 2368"/>
                  <a:gd name="T8" fmla="*/ 39 w 776"/>
                  <a:gd name="T9" fmla="*/ 0 h 2368"/>
                  <a:gd name="T10" fmla="*/ 77 w 776"/>
                  <a:gd name="T11" fmla="*/ 0 h 2368"/>
                  <a:gd name="T12" fmla="*/ 58 w 776"/>
                  <a:gd name="T13" fmla="*/ 0 h 2368"/>
                  <a:gd name="T14" fmla="*/ 96 w 776"/>
                  <a:gd name="T15" fmla="*/ 0 h 2368"/>
                  <a:gd name="T16" fmla="*/ 77 w 776"/>
                  <a:gd name="T17" fmla="*/ 0 h 2368"/>
                  <a:gd name="T18" fmla="*/ 106 w 776"/>
                  <a:gd name="T19" fmla="*/ 0 h 2368"/>
                  <a:gd name="T20" fmla="*/ 96 w 776"/>
                  <a:gd name="T21" fmla="*/ 0 h 2368"/>
                  <a:gd name="T22" fmla="*/ 116 w 776"/>
                  <a:gd name="T23" fmla="*/ 0 h 2368"/>
                  <a:gd name="T24" fmla="*/ 116 w 776"/>
                  <a:gd name="T25" fmla="*/ 0 h 2368"/>
                  <a:gd name="T26" fmla="*/ 135 w 776"/>
                  <a:gd name="T27" fmla="*/ 0 h 2368"/>
                  <a:gd name="T28" fmla="*/ 126 w 776"/>
                  <a:gd name="T29" fmla="*/ 0 h 2368"/>
                  <a:gd name="T30" fmla="*/ 145 w 776"/>
                  <a:gd name="T31" fmla="*/ 0 h 2368"/>
                  <a:gd name="T32" fmla="*/ 135 w 776"/>
                  <a:gd name="T33" fmla="*/ 0 h 2368"/>
                  <a:gd name="T34" fmla="*/ 145 w 776"/>
                  <a:gd name="T35" fmla="*/ 0 h 2368"/>
                  <a:gd name="T36" fmla="*/ 135 w 776"/>
                  <a:gd name="T37" fmla="*/ 0 h 2368"/>
                  <a:gd name="T38" fmla="*/ 154 w 776"/>
                  <a:gd name="T39" fmla="*/ 0 h 2368"/>
                  <a:gd name="T40" fmla="*/ 145 w 776"/>
                  <a:gd name="T41" fmla="*/ 0 h 2368"/>
                  <a:gd name="T42" fmla="*/ 154 w 776"/>
                  <a:gd name="T43" fmla="*/ 0 h 2368"/>
                  <a:gd name="T44" fmla="*/ 145 w 776"/>
                  <a:gd name="T45" fmla="*/ 0 h 2368"/>
                  <a:gd name="T46" fmla="*/ 15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0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0 h 2368"/>
                  <a:gd name="T34" fmla="*/ 1 w 776"/>
                  <a:gd name="T35" fmla="*/ 0 h 2368"/>
                  <a:gd name="T36" fmla="*/ 1 w 776"/>
                  <a:gd name="T37" fmla="*/ 0 h 2368"/>
                  <a:gd name="T38" fmla="*/ 1 w 776"/>
                  <a:gd name="T39" fmla="*/ 0 h 2368"/>
                  <a:gd name="T40" fmla="*/ 1 w 776"/>
                  <a:gd name="T41" fmla="*/ 0 h 2368"/>
                  <a:gd name="T42" fmla="*/ 1 w 776"/>
                  <a:gd name="T43" fmla="*/ 0 h 2368"/>
                  <a:gd name="T44" fmla="*/ 1 w 776"/>
                  <a:gd name="T45" fmla="*/ 0 h 2368"/>
                  <a:gd name="T46" fmla="*/ 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6BE137C2-A2D2-415C-8B4F-4825BFF959B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FBF6D2A3-E762-477F-A562-A1E41594378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268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884" r:id="rId1"/>
    <p:sldLayoutId id="2147484885" r:id="rId2"/>
    <p:sldLayoutId id="2147484886" r:id="rId3"/>
    <p:sldLayoutId id="2147484887" r:id="rId4"/>
    <p:sldLayoutId id="2147484888" r:id="rId5"/>
    <p:sldLayoutId id="2147484889" r:id="rId6"/>
    <p:sldLayoutId id="2147484890" r:id="rId7"/>
    <p:sldLayoutId id="2147484891" r:id="rId8"/>
    <p:sldLayoutId id="2147484892" r:id="rId9"/>
    <p:sldLayoutId id="2147484893" r:id="rId10"/>
    <p:sldLayoutId id="214748489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0" hangingPunct="0">
                  <a:defRPr/>
                </a:pPr>
                <a:endParaRPr lang="en-US" altLang="en-US" smtClean="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 smtClean="0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0 w 2736"/>
                      <a:gd name="T3" fmla="*/ 10 h 504"/>
                      <a:gd name="T4" fmla="*/ 102 w 2736"/>
                      <a:gd name="T5" fmla="*/ 1 h 504"/>
                      <a:gd name="T6" fmla="*/ 157 w 2736"/>
                      <a:gd name="T7" fmla="*/ 1 h 504"/>
                      <a:gd name="T8" fmla="*/ 156 w 2736"/>
                      <a:gd name="T9" fmla="*/ 6 h 504"/>
                      <a:gd name="T10" fmla="*/ 101 w 2736"/>
                      <a:gd name="T11" fmla="*/ 6 h 504"/>
                      <a:gd name="T12" fmla="*/ 3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1" y="3107"/>
                    <a:ext cx="842" cy="486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6 w 1769"/>
                      <a:gd name="T3" fmla="*/ 3 h 791"/>
                      <a:gd name="T4" fmla="*/ 13 w 1769"/>
                      <a:gd name="T5" fmla="*/ 11 h 791"/>
                      <a:gd name="T6" fmla="*/ 19 w 1769"/>
                      <a:gd name="T7" fmla="*/ 23 h 791"/>
                      <a:gd name="T8" fmla="*/ 20 w 1769"/>
                      <a:gd name="T9" fmla="*/ 33 h 791"/>
                      <a:gd name="T10" fmla="*/ 20 w 1769"/>
                      <a:gd name="T11" fmla="*/ 42 h 791"/>
                      <a:gd name="T12" fmla="*/ 19 w 1769"/>
                      <a:gd name="T13" fmla="*/ 34 h 791"/>
                      <a:gd name="T14" fmla="*/ 16 w 1769"/>
                      <a:gd name="T15" fmla="*/ 25 h 791"/>
                      <a:gd name="T16" fmla="*/ 13 w 1769"/>
                      <a:gd name="T17" fmla="*/ 16 h 791"/>
                      <a:gd name="T18" fmla="*/ 7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73 w 2736"/>
                      <a:gd name="T3" fmla="*/ 18 h 504"/>
                      <a:gd name="T4" fmla="*/ 150 w 2736"/>
                      <a:gd name="T5" fmla="*/ 3 h 504"/>
                      <a:gd name="T6" fmla="*/ 231 w 2736"/>
                      <a:gd name="T7" fmla="*/ 3 h 504"/>
                      <a:gd name="T8" fmla="*/ 229 w 2736"/>
                      <a:gd name="T9" fmla="*/ 11 h 504"/>
                      <a:gd name="T10" fmla="*/ 149 w 2736"/>
                      <a:gd name="T11" fmla="*/ 11 h 504"/>
                      <a:gd name="T12" fmla="*/ 55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 w 1769"/>
                      <a:gd name="T3" fmla="*/ 6 h 791"/>
                      <a:gd name="T4" fmla="*/ 32 w 1769"/>
                      <a:gd name="T5" fmla="*/ 21 h 791"/>
                      <a:gd name="T6" fmla="*/ 45 w 1769"/>
                      <a:gd name="T7" fmla="*/ 46 h 791"/>
                      <a:gd name="T8" fmla="*/ 49 w 1769"/>
                      <a:gd name="T9" fmla="*/ 65 h 791"/>
                      <a:gd name="T10" fmla="*/ 47 w 1769"/>
                      <a:gd name="T11" fmla="*/ 84 h 791"/>
                      <a:gd name="T12" fmla="*/ 44 w 1769"/>
                      <a:gd name="T13" fmla="*/ 68 h 791"/>
                      <a:gd name="T14" fmla="*/ 39 w 1769"/>
                      <a:gd name="T15" fmla="*/ 49 h 791"/>
                      <a:gd name="T16" fmla="*/ 31 w 1769"/>
                      <a:gd name="T17" fmla="*/ 32 h 791"/>
                      <a:gd name="T18" fmla="*/ 16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3 h 791"/>
                      <a:gd name="T4" fmla="*/ 25 w 1769"/>
                      <a:gd name="T5" fmla="*/ 10 h 791"/>
                      <a:gd name="T6" fmla="*/ 34 w 1769"/>
                      <a:gd name="T7" fmla="*/ 21 h 791"/>
                      <a:gd name="T8" fmla="*/ 37 w 1769"/>
                      <a:gd name="T9" fmla="*/ 29 h 791"/>
                      <a:gd name="T10" fmla="*/ 36 w 1769"/>
                      <a:gd name="T11" fmla="*/ 38 h 791"/>
                      <a:gd name="T12" fmla="*/ 34 w 1769"/>
                      <a:gd name="T13" fmla="*/ 31 h 791"/>
                      <a:gd name="T14" fmla="*/ 29 w 1769"/>
                      <a:gd name="T15" fmla="*/ 22 h 791"/>
                      <a:gd name="T16" fmla="*/ 24 w 1769"/>
                      <a:gd name="T17" fmla="*/ 14 h 791"/>
                      <a:gd name="T18" fmla="*/ 13 w 1769"/>
                      <a:gd name="T19" fmla="*/ 7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53 h 504"/>
                      <a:gd name="T2" fmla="*/ 47 w 2736"/>
                      <a:gd name="T3" fmla="*/ 17 h 504"/>
                      <a:gd name="T4" fmla="*/ 95 w 2736"/>
                      <a:gd name="T5" fmla="*/ 2 h 504"/>
                      <a:gd name="T6" fmla="*/ 147 w 2736"/>
                      <a:gd name="T7" fmla="*/ 2 h 504"/>
                      <a:gd name="T8" fmla="*/ 146 w 2736"/>
                      <a:gd name="T9" fmla="*/ 11 h 504"/>
                      <a:gd name="T10" fmla="*/ 95 w 2736"/>
                      <a:gd name="T11" fmla="*/ 11 h 504"/>
                      <a:gd name="T12" fmla="*/ 35 w 2736"/>
                      <a:gd name="T13" fmla="*/ 31 h 504"/>
                      <a:gd name="T14" fmla="*/ 0 w 2736"/>
                      <a:gd name="T15" fmla="*/ 5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4 h 791"/>
                      <a:gd name="T4" fmla="*/ 19 w 1769"/>
                      <a:gd name="T5" fmla="*/ 15 h 791"/>
                      <a:gd name="T6" fmla="*/ 26 w 1769"/>
                      <a:gd name="T7" fmla="*/ 32 h 791"/>
                      <a:gd name="T8" fmla="*/ 29 w 1769"/>
                      <a:gd name="T9" fmla="*/ 45 h 791"/>
                      <a:gd name="T10" fmla="*/ 28 w 1769"/>
                      <a:gd name="T11" fmla="*/ 58 h 791"/>
                      <a:gd name="T12" fmla="*/ 26 w 1769"/>
                      <a:gd name="T13" fmla="*/ 47 h 791"/>
                      <a:gd name="T14" fmla="*/ 23 w 1769"/>
                      <a:gd name="T15" fmla="*/ 34 h 791"/>
                      <a:gd name="T16" fmla="*/ 18 w 1769"/>
                      <a:gd name="T17" fmla="*/ 22 h 791"/>
                      <a:gd name="T18" fmla="*/ 10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28 w 2736"/>
                      <a:gd name="T3" fmla="*/ 9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2 h 791"/>
                      <a:gd name="T4" fmla="*/ 12 w 1769"/>
                      <a:gd name="T5" fmla="*/ 6 h 791"/>
                      <a:gd name="T6" fmla="*/ 17 w 1769"/>
                      <a:gd name="T7" fmla="*/ 13 h 791"/>
                      <a:gd name="T8" fmla="*/ 19 w 1769"/>
                      <a:gd name="T9" fmla="*/ 18 h 791"/>
                      <a:gd name="T10" fmla="*/ 18 w 1769"/>
                      <a:gd name="T11" fmla="*/ 24 h 791"/>
                      <a:gd name="T12" fmla="*/ 17 w 1769"/>
                      <a:gd name="T13" fmla="*/ 19 h 791"/>
                      <a:gd name="T14" fmla="*/ 15 w 1769"/>
                      <a:gd name="T15" fmla="*/ 14 h 791"/>
                      <a:gd name="T16" fmla="*/ 12 w 1769"/>
                      <a:gd name="T17" fmla="*/ 9 h 791"/>
                      <a:gd name="T18" fmla="*/ 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53" y="1128"/>
                    <a:ext cx="1296" cy="202"/>
                  </a:xfrm>
                  <a:custGeom>
                    <a:avLst/>
                    <a:gdLst>
                      <a:gd name="T0" fmla="*/ 0 w 2736"/>
                      <a:gd name="T1" fmla="*/ 2 h 504"/>
                      <a:gd name="T2" fmla="*/ 10 w 2736"/>
                      <a:gd name="T3" fmla="*/ 1 h 504"/>
                      <a:gd name="T4" fmla="*/ 20 w 2736"/>
                      <a:gd name="T5" fmla="*/ 0 h 504"/>
                      <a:gd name="T6" fmla="*/ 31 w 2736"/>
                      <a:gd name="T7" fmla="*/ 0 h 504"/>
                      <a:gd name="T8" fmla="*/ 31 w 2736"/>
                      <a:gd name="T9" fmla="*/ 0 h 504"/>
                      <a:gd name="T10" fmla="*/ 20 w 2736"/>
                      <a:gd name="T11" fmla="*/ 0 h 504"/>
                      <a:gd name="T12" fmla="*/ 8 w 2736"/>
                      <a:gd name="T13" fmla="*/ 1 h 504"/>
                      <a:gd name="T14" fmla="*/ 0 w 2736"/>
                      <a:gd name="T15" fmla="*/ 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1 h 791"/>
                      <a:gd name="T6" fmla="*/ 5 w 1769"/>
                      <a:gd name="T7" fmla="*/ 3 h 791"/>
                      <a:gd name="T8" fmla="*/ 5 w 1769"/>
                      <a:gd name="T9" fmla="*/ 3 h 791"/>
                      <a:gd name="T10" fmla="*/ 5 w 1769"/>
                      <a:gd name="T11" fmla="*/ 5 h 791"/>
                      <a:gd name="T12" fmla="*/ 5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1 h 504"/>
                      <a:gd name="T2" fmla="*/ 54 w 2736"/>
                      <a:gd name="T3" fmla="*/ 7 h 504"/>
                      <a:gd name="T4" fmla="*/ 112 w 2736"/>
                      <a:gd name="T5" fmla="*/ 1 h 504"/>
                      <a:gd name="T6" fmla="*/ 172 w 2736"/>
                      <a:gd name="T7" fmla="*/ 1 h 504"/>
                      <a:gd name="T8" fmla="*/ 172 w 2736"/>
                      <a:gd name="T9" fmla="*/ 4 h 504"/>
                      <a:gd name="T10" fmla="*/ 111 w 2736"/>
                      <a:gd name="T11" fmla="*/ 4 h 504"/>
                      <a:gd name="T12" fmla="*/ 42 w 2736"/>
                      <a:gd name="T13" fmla="*/ 12 h 504"/>
                      <a:gd name="T14" fmla="*/ 0 w 2736"/>
                      <a:gd name="T15" fmla="*/ 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4 h 791"/>
                      <a:gd name="T8" fmla="*/ 36 w 1769"/>
                      <a:gd name="T9" fmla="*/ 33 h 791"/>
                      <a:gd name="T10" fmla="*/ 35 w 1769"/>
                      <a:gd name="T11" fmla="*/ 44 h 791"/>
                      <a:gd name="T12" fmla="*/ 32 w 1769"/>
                      <a:gd name="T13" fmla="*/ 35 h 791"/>
                      <a:gd name="T14" fmla="*/ 28 w 1769"/>
                      <a:gd name="T15" fmla="*/ 25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54 h 504"/>
                      <a:gd name="T2" fmla="*/ 69 w 2736"/>
                      <a:gd name="T3" fmla="*/ 18 h 504"/>
                      <a:gd name="T4" fmla="*/ 143 w 2736"/>
                      <a:gd name="T5" fmla="*/ 3 h 504"/>
                      <a:gd name="T6" fmla="*/ 219 w 2736"/>
                      <a:gd name="T7" fmla="*/ 3 h 504"/>
                      <a:gd name="T8" fmla="*/ 218 w 2736"/>
                      <a:gd name="T9" fmla="*/ 11 h 504"/>
                      <a:gd name="T10" fmla="*/ 141 w 2736"/>
                      <a:gd name="T11" fmla="*/ 11 h 504"/>
                      <a:gd name="T12" fmla="*/ 53 w 2736"/>
                      <a:gd name="T13" fmla="*/ 31 h 504"/>
                      <a:gd name="T14" fmla="*/ 0 w 2736"/>
                      <a:gd name="T15" fmla="*/ 5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3 w 1769"/>
                      <a:gd name="T3" fmla="*/ 6 h 791"/>
                      <a:gd name="T4" fmla="*/ 31 w 1769"/>
                      <a:gd name="T5" fmla="*/ 21 h 791"/>
                      <a:gd name="T6" fmla="*/ 43 w 1769"/>
                      <a:gd name="T7" fmla="*/ 46 h 791"/>
                      <a:gd name="T8" fmla="*/ 47 w 1769"/>
                      <a:gd name="T9" fmla="*/ 65 h 791"/>
                      <a:gd name="T10" fmla="*/ 45 w 1769"/>
                      <a:gd name="T11" fmla="*/ 84 h 791"/>
                      <a:gd name="T12" fmla="*/ 43 w 1769"/>
                      <a:gd name="T13" fmla="*/ 68 h 791"/>
                      <a:gd name="T14" fmla="*/ 37 w 1769"/>
                      <a:gd name="T15" fmla="*/ 49 h 791"/>
                      <a:gd name="T16" fmla="*/ 30 w 1769"/>
                      <a:gd name="T17" fmla="*/ 32 h 791"/>
                      <a:gd name="T18" fmla="*/ 15 w 1769"/>
                      <a:gd name="T19" fmla="*/ 16 h 791"/>
                      <a:gd name="T20" fmla="*/ 0 w 1769"/>
                      <a:gd name="T21" fmla="*/ 8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24 h 504"/>
                      <a:gd name="T2" fmla="*/ 56 w 2736"/>
                      <a:gd name="T3" fmla="*/ 8 h 504"/>
                      <a:gd name="T4" fmla="*/ 116 w 2736"/>
                      <a:gd name="T5" fmla="*/ 1 h 504"/>
                      <a:gd name="T6" fmla="*/ 179 w 2736"/>
                      <a:gd name="T7" fmla="*/ 1 h 504"/>
                      <a:gd name="T8" fmla="*/ 178 w 2736"/>
                      <a:gd name="T9" fmla="*/ 5 h 504"/>
                      <a:gd name="T10" fmla="*/ 115 w 2736"/>
                      <a:gd name="T11" fmla="*/ 5 h 504"/>
                      <a:gd name="T12" fmla="*/ 43 w 2736"/>
                      <a:gd name="T13" fmla="*/ 14 h 504"/>
                      <a:gd name="T14" fmla="*/ 0 w 2736"/>
                      <a:gd name="T15" fmla="*/ 2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2 h 791"/>
                      <a:gd name="T4" fmla="*/ 25 w 1769"/>
                      <a:gd name="T5" fmla="*/ 8 h 791"/>
                      <a:gd name="T6" fmla="*/ 34 w 1769"/>
                      <a:gd name="T7" fmla="*/ 16 h 791"/>
                      <a:gd name="T8" fmla="*/ 37 w 1769"/>
                      <a:gd name="T9" fmla="*/ 23 h 791"/>
                      <a:gd name="T10" fmla="*/ 36 w 1769"/>
                      <a:gd name="T11" fmla="*/ 30 h 791"/>
                      <a:gd name="T12" fmla="*/ 34 w 1769"/>
                      <a:gd name="T13" fmla="*/ 24 h 791"/>
                      <a:gd name="T14" fmla="*/ 29 w 1769"/>
                      <a:gd name="T15" fmla="*/ 17 h 791"/>
                      <a:gd name="T16" fmla="*/ 24 w 1769"/>
                      <a:gd name="T17" fmla="*/ 11 h 791"/>
                      <a:gd name="T18" fmla="*/ 1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6 h 504"/>
                      <a:gd name="T2" fmla="*/ 46 w 2736"/>
                      <a:gd name="T3" fmla="*/ 12 h 504"/>
                      <a:gd name="T4" fmla="*/ 94 w 2736"/>
                      <a:gd name="T5" fmla="*/ 2 h 504"/>
                      <a:gd name="T6" fmla="*/ 145 w 2736"/>
                      <a:gd name="T7" fmla="*/ 2 h 504"/>
                      <a:gd name="T8" fmla="*/ 144 w 2736"/>
                      <a:gd name="T9" fmla="*/ 8 h 504"/>
                      <a:gd name="T10" fmla="*/ 94 w 2736"/>
                      <a:gd name="T11" fmla="*/ 8 h 504"/>
                      <a:gd name="T12" fmla="*/ 35 w 2736"/>
                      <a:gd name="T13" fmla="*/ 21 h 504"/>
                      <a:gd name="T14" fmla="*/ 0 w 2736"/>
                      <a:gd name="T15" fmla="*/ 3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0 w 1769"/>
                      <a:gd name="T5" fmla="*/ 15 h 791"/>
                      <a:gd name="T6" fmla="*/ 28 w 1769"/>
                      <a:gd name="T7" fmla="*/ 31 h 791"/>
                      <a:gd name="T8" fmla="*/ 31 w 1769"/>
                      <a:gd name="T9" fmla="*/ 44 h 791"/>
                      <a:gd name="T10" fmla="*/ 29 w 1769"/>
                      <a:gd name="T11" fmla="*/ 57 h 791"/>
                      <a:gd name="T12" fmla="*/ 27 w 1769"/>
                      <a:gd name="T13" fmla="*/ 46 h 791"/>
                      <a:gd name="T14" fmla="*/ 24 w 1769"/>
                      <a:gd name="T15" fmla="*/ 33 h 791"/>
                      <a:gd name="T16" fmla="*/ 19 w 1769"/>
                      <a:gd name="T17" fmla="*/ 21 h 791"/>
                      <a:gd name="T18" fmla="*/ 10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28 w 2736"/>
                      <a:gd name="T3" fmla="*/ 10 h 504"/>
                      <a:gd name="T4" fmla="*/ 58 w 2736"/>
                      <a:gd name="T5" fmla="*/ 1 h 504"/>
                      <a:gd name="T6" fmla="*/ 89 w 2736"/>
                      <a:gd name="T7" fmla="*/ 1 h 504"/>
                      <a:gd name="T8" fmla="*/ 88 w 2736"/>
                      <a:gd name="T9" fmla="*/ 6 h 504"/>
                      <a:gd name="T10" fmla="*/ 57 w 2736"/>
                      <a:gd name="T11" fmla="*/ 6 h 504"/>
                      <a:gd name="T12" fmla="*/ 2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7 w 1769"/>
                      <a:gd name="T7" fmla="*/ 25 h 791"/>
                      <a:gd name="T8" fmla="*/ 19 w 1769"/>
                      <a:gd name="T9" fmla="*/ 35 h 791"/>
                      <a:gd name="T10" fmla="*/ 18 w 1769"/>
                      <a:gd name="T11" fmla="*/ 45 h 791"/>
                      <a:gd name="T12" fmla="*/ 17 w 1769"/>
                      <a:gd name="T13" fmla="*/ 36 h 791"/>
                      <a:gd name="T14" fmla="*/ 15 w 1769"/>
                      <a:gd name="T15" fmla="*/ 26 h 791"/>
                      <a:gd name="T16" fmla="*/ 12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6 w 2736"/>
                      <a:gd name="T3" fmla="*/ 1 h 504"/>
                      <a:gd name="T4" fmla="*/ 32 w 2736"/>
                      <a:gd name="T5" fmla="*/ 0 h 504"/>
                      <a:gd name="T6" fmla="*/ 50 w 2736"/>
                      <a:gd name="T7" fmla="*/ 0 h 504"/>
                      <a:gd name="T8" fmla="*/ 49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7 w 1769"/>
                      <a:gd name="T5" fmla="*/ 2 h 791"/>
                      <a:gd name="T6" fmla="*/ 10 w 1769"/>
                      <a:gd name="T7" fmla="*/ 4 h 791"/>
                      <a:gd name="T8" fmla="*/ 11 w 1769"/>
                      <a:gd name="T9" fmla="*/ 6 h 791"/>
                      <a:gd name="T10" fmla="*/ 10 w 1769"/>
                      <a:gd name="T11" fmla="*/ 7 h 791"/>
                      <a:gd name="T12" fmla="*/ 9 w 1769"/>
                      <a:gd name="T13" fmla="*/ 6 h 791"/>
                      <a:gd name="T14" fmla="*/ 9 w 1769"/>
                      <a:gd name="T15" fmla="*/ 4 h 791"/>
                      <a:gd name="T16" fmla="*/ 7 w 1769"/>
                      <a:gd name="T17" fmla="*/ 3 h 791"/>
                      <a:gd name="T18" fmla="*/ 3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3 h 791"/>
                      <a:gd name="T10" fmla="*/ 4 w 1769"/>
                      <a:gd name="T11" fmla="*/ 5 h 791"/>
                      <a:gd name="T12" fmla="*/ 4 w 1769"/>
                      <a:gd name="T13" fmla="*/ 3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3 w 2736"/>
                      <a:gd name="T7" fmla="*/ 0 h 504"/>
                      <a:gd name="T8" fmla="*/ 23 w 2736"/>
                      <a:gd name="T9" fmla="*/ 0 h 504"/>
                      <a:gd name="T10" fmla="*/ 15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5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4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4 w 2736"/>
                      <a:gd name="T3" fmla="*/ 1 h 504"/>
                      <a:gd name="T4" fmla="*/ 8 w 2736"/>
                      <a:gd name="T5" fmla="*/ 0 h 504"/>
                      <a:gd name="T6" fmla="*/ 12 w 2736"/>
                      <a:gd name="T7" fmla="*/ 0 h 504"/>
                      <a:gd name="T8" fmla="*/ 12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2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 w 2736"/>
                      <a:gd name="T3" fmla="*/ 1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1 h 791"/>
                      <a:gd name="T6" fmla="*/ 2 w 1769"/>
                      <a:gd name="T7" fmla="*/ 3 h 791"/>
                      <a:gd name="T8" fmla="*/ 2 w 1769"/>
                      <a:gd name="T9" fmla="*/ 4 h 791"/>
                      <a:gd name="T10" fmla="*/ 2 w 1769"/>
                      <a:gd name="T11" fmla="*/ 5 h 791"/>
                      <a:gd name="T12" fmla="*/ 2 w 1769"/>
                      <a:gd name="T13" fmla="*/ 4 h 791"/>
                      <a:gd name="T14" fmla="*/ 2 w 1769"/>
                      <a:gd name="T15" fmla="*/ 3 h 791"/>
                      <a:gd name="T16" fmla="*/ 1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4 w 2736"/>
                      <a:gd name="T5" fmla="*/ 0 h 504"/>
                      <a:gd name="T6" fmla="*/ 22 w 2736"/>
                      <a:gd name="T7" fmla="*/ 0 h 504"/>
                      <a:gd name="T8" fmla="*/ 22 w 2736"/>
                      <a:gd name="T9" fmla="*/ 0 h 504"/>
                      <a:gd name="T10" fmla="*/ 14 w 2736"/>
                      <a:gd name="T11" fmla="*/ 0 h 504"/>
                      <a:gd name="T12" fmla="*/ 5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3 w 1769"/>
                      <a:gd name="T5" fmla="*/ 1 h 791"/>
                      <a:gd name="T6" fmla="*/ 4 w 1769"/>
                      <a:gd name="T7" fmla="*/ 3 h 791"/>
                      <a:gd name="T8" fmla="*/ 4 w 1769"/>
                      <a:gd name="T9" fmla="*/ 4 h 791"/>
                      <a:gd name="T10" fmla="*/ 4 w 1769"/>
                      <a:gd name="T11" fmla="*/ 5 h 791"/>
                      <a:gd name="T12" fmla="*/ 4 w 1769"/>
                      <a:gd name="T13" fmla="*/ 4 h 791"/>
                      <a:gd name="T14" fmla="*/ 3 w 1769"/>
                      <a:gd name="T15" fmla="*/ 3 h 791"/>
                      <a:gd name="T16" fmla="*/ 3 w 1769"/>
                      <a:gd name="T17" fmla="*/ 2 h 791"/>
                      <a:gd name="T18" fmla="*/ 1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3 w 2736"/>
                      <a:gd name="T3" fmla="*/ 0 h 504"/>
                      <a:gd name="T4" fmla="*/ 5 w 2736"/>
                      <a:gd name="T5" fmla="*/ 0 h 504"/>
                      <a:gd name="T6" fmla="*/ 8 w 2736"/>
                      <a:gd name="T7" fmla="*/ 0 h 504"/>
                      <a:gd name="T8" fmla="*/ 8 w 2736"/>
                      <a:gd name="T9" fmla="*/ 0 h 504"/>
                      <a:gd name="T10" fmla="*/ 5 w 2736"/>
                      <a:gd name="T11" fmla="*/ 0 h 504"/>
                      <a:gd name="T12" fmla="*/ 2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2 h 791"/>
                      <a:gd name="T12" fmla="*/ 2 w 1769"/>
                      <a:gd name="T13" fmla="*/ 1 h 791"/>
                      <a:gd name="T14" fmla="*/ 1 w 1769"/>
                      <a:gd name="T15" fmla="*/ 1 h 791"/>
                      <a:gd name="T16" fmla="*/ 1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2 h 504"/>
                      <a:gd name="T2" fmla="*/ 5 w 2736"/>
                      <a:gd name="T3" fmla="*/ 4 h 504"/>
                      <a:gd name="T4" fmla="*/ 10 w 2736"/>
                      <a:gd name="T5" fmla="*/ 1 h 504"/>
                      <a:gd name="T6" fmla="*/ 15 w 2736"/>
                      <a:gd name="T7" fmla="*/ 1 h 504"/>
                      <a:gd name="T8" fmla="*/ 15 w 2736"/>
                      <a:gd name="T9" fmla="*/ 3 h 504"/>
                      <a:gd name="T10" fmla="*/ 10 w 2736"/>
                      <a:gd name="T11" fmla="*/ 3 h 504"/>
                      <a:gd name="T12" fmla="*/ 4 w 2736"/>
                      <a:gd name="T13" fmla="*/ 7 h 504"/>
                      <a:gd name="T14" fmla="*/ 0 w 2736"/>
                      <a:gd name="T15" fmla="*/ 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2 h 791"/>
                      <a:gd name="T4" fmla="*/ 2 w 1769"/>
                      <a:gd name="T5" fmla="*/ 5 h 791"/>
                      <a:gd name="T6" fmla="*/ 3 w 1769"/>
                      <a:gd name="T7" fmla="*/ 10 h 791"/>
                      <a:gd name="T8" fmla="*/ 3 w 1769"/>
                      <a:gd name="T9" fmla="*/ 14 h 791"/>
                      <a:gd name="T10" fmla="*/ 3 w 1769"/>
                      <a:gd name="T11" fmla="*/ 18 h 791"/>
                      <a:gd name="T12" fmla="*/ 3 w 1769"/>
                      <a:gd name="T13" fmla="*/ 14 h 791"/>
                      <a:gd name="T14" fmla="*/ 2 w 1769"/>
                      <a:gd name="T15" fmla="*/ 11 h 791"/>
                      <a:gd name="T16" fmla="*/ 2 w 1769"/>
                      <a:gd name="T17" fmla="*/ 7 h 791"/>
                      <a:gd name="T18" fmla="*/ 1 w 1769"/>
                      <a:gd name="T19" fmla="*/ 3 h 791"/>
                      <a:gd name="T20" fmla="*/ 0 w 1769"/>
                      <a:gd name="T21" fmla="*/ 2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0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54 w 2736"/>
                      <a:gd name="T3" fmla="*/ 10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1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35"/>
                    <a:ext cx="907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4 h 791"/>
                      <a:gd name="T4" fmla="*/ 21 w 1769"/>
                      <a:gd name="T5" fmla="*/ 12 h 791"/>
                      <a:gd name="T6" fmla="*/ 29 w 1769"/>
                      <a:gd name="T7" fmla="*/ 24 h 791"/>
                      <a:gd name="T8" fmla="*/ 32 w 1769"/>
                      <a:gd name="T9" fmla="*/ 33 h 791"/>
                      <a:gd name="T10" fmla="*/ 31 w 1769"/>
                      <a:gd name="T11" fmla="*/ 44 h 791"/>
                      <a:gd name="T12" fmla="*/ 29 w 1769"/>
                      <a:gd name="T13" fmla="*/ 35 h 791"/>
                      <a:gd name="T14" fmla="*/ 25 w 1769"/>
                      <a:gd name="T15" fmla="*/ 25 h 791"/>
                      <a:gd name="T16" fmla="*/ 20 w 1769"/>
                      <a:gd name="T17" fmla="*/ 17 h 791"/>
                      <a:gd name="T18" fmla="*/ 11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34 w 2736"/>
                      <a:gd name="T3" fmla="*/ 10 h 504"/>
                      <a:gd name="T4" fmla="*/ 69 w 2736"/>
                      <a:gd name="T5" fmla="*/ 1 h 504"/>
                      <a:gd name="T6" fmla="*/ 107 w 2736"/>
                      <a:gd name="T7" fmla="*/ 1 h 504"/>
                      <a:gd name="T8" fmla="*/ 106 w 2736"/>
                      <a:gd name="T9" fmla="*/ 6 h 504"/>
                      <a:gd name="T10" fmla="*/ 69 w 2736"/>
                      <a:gd name="T11" fmla="*/ 6 h 504"/>
                      <a:gd name="T12" fmla="*/ 26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5 w 1769"/>
                      <a:gd name="T3" fmla="*/ 4 h 791"/>
                      <a:gd name="T4" fmla="*/ 12 w 1769"/>
                      <a:gd name="T5" fmla="*/ 12 h 791"/>
                      <a:gd name="T6" fmla="*/ 16 w 1769"/>
                      <a:gd name="T7" fmla="*/ 24 h 791"/>
                      <a:gd name="T8" fmla="*/ 18 w 1769"/>
                      <a:gd name="T9" fmla="*/ 33 h 791"/>
                      <a:gd name="T10" fmla="*/ 17 w 1769"/>
                      <a:gd name="T11" fmla="*/ 44 h 791"/>
                      <a:gd name="T12" fmla="*/ 16 w 1769"/>
                      <a:gd name="T13" fmla="*/ 35 h 791"/>
                      <a:gd name="T14" fmla="*/ 14 w 1769"/>
                      <a:gd name="T15" fmla="*/ 25 h 791"/>
                      <a:gd name="T16" fmla="*/ 11 w 1769"/>
                      <a:gd name="T17" fmla="*/ 17 h 791"/>
                      <a:gd name="T18" fmla="*/ 6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43" y="2658"/>
                    <a:ext cx="1722" cy="302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53 w 2736"/>
                      <a:gd name="T3" fmla="*/ 8 h 504"/>
                      <a:gd name="T4" fmla="*/ 111 w 2736"/>
                      <a:gd name="T5" fmla="*/ 1 h 504"/>
                      <a:gd name="T6" fmla="*/ 170 w 2736"/>
                      <a:gd name="T7" fmla="*/ 1 h 504"/>
                      <a:gd name="T8" fmla="*/ 169 w 2736"/>
                      <a:gd name="T9" fmla="*/ 5 h 504"/>
                      <a:gd name="T10" fmla="*/ 110 w 2736"/>
                      <a:gd name="T11" fmla="*/ 5 h 504"/>
                      <a:gd name="T12" fmla="*/ 41 w 2736"/>
                      <a:gd name="T13" fmla="*/ 14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70" y="3845"/>
                    <a:ext cx="920" cy="44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3 h 791"/>
                      <a:gd name="T8" fmla="*/ 35 w 1769"/>
                      <a:gd name="T9" fmla="*/ 19 h 791"/>
                      <a:gd name="T10" fmla="*/ 33 w 1769"/>
                      <a:gd name="T11" fmla="*/ 25 h 791"/>
                      <a:gd name="T12" fmla="*/ 31 w 1769"/>
                      <a:gd name="T13" fmla="*/ 20 h 791"/>
                      <a:gd name="T14" fmla="*/ 28 w 1769"/>
                      <a:gd name="T15" fmla="*/ 14 h 791"/>
                      <a:gd name="T16" fmla="*/ 22 w 1769"/>
                      <a:gd name="T17" fmla="*/ 9 h 791"/>
                      <a:gd name="T18" fmla="*/ 11 w 1769"/>
                      <a:gd name="T19" fmla="*/ 4 h 791"/>
                      <a:gd name="T20" fmla="*/ 0 w 1769"/>
                      <a:gd name="T21" fmla="*/ 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28 h 504"/>
                      <a:gd name="T2" fmla="*/ 54 w 2736"/>
                      <a:gd name="T3" fmla="*/ 9 h 504"/>
                      <a:gd name="T4" fmla="*/ 111 w 2736"/>
                      <a:gd name="T5" fmla="*/ 1 h 504"/>
                      <a:gd name="T6" fmla="*/ 171 w 2736"/>
                      <a:gd name="T7" fmla="*/ 1 h 504"/>
                      <a:gd name="T8" fmla="*/ 170 w 2736"/>
                      <a:gd name="T9" fmla="*/ 6 h 504"/>
                      <a:gd name="T10" fmla="*/ 110 w 2736"/>
                      <a:gd name="T11" fmla="*/ 6 h 504"/>
                      <a:gd name="T12" fmla="*/ 41 w 2736"/>
                      <a:gd name="T13" fmla="*/ 17 h 504"/>
                      <a:gd name="T14" fmla="*/ 0 w 2736"/>
                      <a:gd name="T15" fmla="*/ 2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0 w 1769"/>
                      <a:gd name="T3" fmla="*/ 4 h 791"/>
                      <a:gd name="T4" fmla="*/ 24 w 1769"/>
                      <a:gd name="T5" fmla="*/ 12 h 791"/>
                      <a:gd name="T6" fmla="*/ 33 w 1769"/>
                      <a:gd name="T7" fmla="*/ 25 h 791"/>
                      <a:gd name="T8" fmla="*/ 36 w 1769"/>
                      <a:gd name="T9" fmla="*/ 35 h 791"/>
                      <a:gd name="T10" fmla="*/ 35 w 1769"/>
                      <a:gd name="T11" fmla="*/ 45 h 791"/>
                      <a:gd name="T12" fmla="*/ 32 w 1769"/>
                      <a:gd name="T13" fmla="*/ 36 h 791"/>
                      <a:gd name="T14" fmla="*/ 28 w 1769"/>
                      <a:gd name="T15" fmla="*/ 26 h 791"/>
                      <a:gd name="T16" fmla="*/ 22 w 1769"/>
                      <a:gd name="T17" fmla="*/ 17 h 791"/>
                      <a:gd name="T18" fmla="*/ 12 w 1769"/>
                      <a:gd name="T19" fmla="*/ 9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59"/>
                    <a:ext cx="1643" cy="299"/>
                  </a:xfrm>
                  <a:custGeom>
                    <a:avLst/>
                    <a:gdLst>
                      <a:gd name="T0" fmla="*/ 0 w 2736"/>
                      <a:gd name="T1" fmla="*/ 22 h 504"/>
                      <a:gd name="T2" fmla="*/ 40 w 2736"/>
                      <a:gd name="T3" fmla="*/ 7 h 504"/>
                      <a:gd name="T4" fmla="*/ 83 w 2736"/>
                      <a:gd name="T5" fmla="*/ 1 h 504"/>
                      <a:gd name="T6" fmla="*/ 129 w 2736"/>
                      <a:gd name="T7" fmla="*/ 1 h 504"/>
                      <a:gd name="T8" fmla="*/ 128 w 2736"/>
                      <a:gd name="T9" fmla="*/ 4 h 504"/>
                      <a:gd name="T10" fmla="*/ 83 w 2736"/>
                      <a:gd name="T11" fmla="*/ 4 h 504"/>
                      <a:gd name="T12" fmla="*/ 31 w 2736"/>
                      <a:gd name="T13" fmla="*/ 12 h 504"/>
                      <a:gd name="T14" fmla="*/ 0 w 2736"/>
                      <a:gd name="T15" fmla="*/ 2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9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 w 1769"/>
                      <a:gd name="T3" fmla="*/ 2 h 791"/>
                      <a:gd name="T4" fmla="*/ 19 w 1769"/>
                      <a:gd name="T5" fmla="*/ 9 h 791"/>
                      <a:gd name="T6" fmla="*/ 26 w 1769"/>
                      <a:gd name="T7" fmla="*/ 18 h 791"/>
                      <a:gd name="T8" fmla="*/ 28 w 1769"/>
                      <a:gd name="T9" fmla="*/ 26 h 791"/>
                      <a:gd name="T10" fmla="*/ 27 w 1769"/>
                      <a:gd name="T11" fmla="*/ 34 h 791"/>
                      <a:gd name="T12" fmla="*/ 25 w 1769"/>
                      <a:gd name="T13" fmla="*/ 27 h 791"/>
                      <a:gd name="T14" fmla="*/ 22 w 1769"/>
                      <a:gd name="T15" fmla="*/ 20 h 791"/>
                      <a:gd name="T16" fmla="*/ 18 w 1769"/>
                      <a:gd name="T17" fmla="*/ 13 h 791"/>
                      <a:gd name="T18" fmla="*/ 10 w 1769"/>
                      <a:gd name="T19" fmla="*/ 7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35 w 2736"/>
                      <a:gd name="T3" fmla="*/ 2 h 504"/>
                      <a:gd name="T4" fmla="*/ 71 w 2736"/>
                      <a:gd name="T5" fmla="*/ 0 h 504"/>
                      <a:gd name="T6" fmla="*/ 109 w 2736"/>
                      <a:gd name="T7" fmla="*/ 0 h 504"/>
                      <a:gd name="T8" fmla="*/ 109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65"/>
                    <a:ext cx="851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0 h 791"/>
                      <a:gd name="T4" fmla="*/ 14 w 1769"/>
                      <a:gd name="T5" fmla="*/ 2 h 791"/>
                      <a:gd name="T6" fmla="*/ 20 w 1769"/>
                      <a:gd name="T7" fmla="*/ 6 h 791"/>
                      <a:gd name="T8" fmla="*/ 22 w 1769"/>
                      <a:gd name="T9" fmla="*/ 8 h 791"/>
                      <a:gd name="T10" fmla="*/ 21 w 1769"/>
                      <a:gd name="T11" fmla="*/ 10 h 791"/>
                      <a:gd name="T12" fmla="*/ 20 w 1769"/>
                      <a:gd name="T13" fmla="*/ 9 h 791"/>
                      <a:gd name="T14" fmla="*/ 17 w 1769"/>
                      <a:gd name="T15" fmla="*/ 6 h 791"/>
                      <a:gd name="T16" fmla="*/ 13 w 1769"/>
                      <a:gd name="T17" fmla="*/ 4 h 791"/>
                      <a:gd name="T18" fmla="*/ 7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8 w 2736"/>
                      <a:gd name="T3" fmla="*/ 2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1 h 504"/>
                      <a:gd name="T10" fmla="*/ 36 w 2736"/>
                      <a:gd name="T11" fmla="*/ 1 h 504"/>
                      <a:gd name="T12" fmla="*/ 14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6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0 h 791"/>
                      <a:gd name="T4" fmla="*/ 9 w 1769"/>
                      <a:gd name="T5" fmla="*/ 2 h 791"/>
                      <a:gd name="T6" fmla="*/ 13 w 1769"/>
                      <a:gd name="T7" fmla="*/ 6 h 791"/>
                      <a:gd name="T8" fmla="*/ 14 w 1769"/>
                      <a:gd name="T9" fmla="*/ 8 h 791"/>
                      <a:gd name="T10" fmla="*/ 13 w 1769"/>
                      <a:gd name="T11" fmla="*/ 10 h 791"/>
                      <a:gd name="T12" fmla="*/ 12 w 1769"/>
                      <a:gd name="T13" fmla="*/ 9 h 791"/>
                      <a:gd name="T14" fmla="*/ 11 w 1769"/>
                      <a:gd name="T15" fmla="*/ 6 h 791"/>
                      <a:gd name="T16" fmla="*/ 9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8 w 2736"/>
                      <a:gd name="T3" fmla="*/ 0 h 504"/>
                      <a:gd name="T4" fmla="*/ 37 w 2736"/>
                      <a:gd name="T5" fmla="*/ 0 h 504"/>
                      <a:gd name="T6" fmla="*/ 56 w 2736"/>
                      <a:gd name="T7" fmla="*/ 0 h 504"/>
                      <a:gd name="T8" fmla="*/ 56 w 2736"/>
                      <a:gd name="T9" fmla="*/ 0 h 504"/>
                      <a:gd name="T10" fmla="*/ 36 w 2736"/>
                      <a:gd name="T11" fmla="*/ 0 h 504"/>
                      <a:gd name="T12" fmla="*/ 14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0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1 h 791"/>
                      <a:gd name="T8" fmla="*/ 12 w 1769"/>
                      <a:gd name="T9" fmla="*/ 1 h 791"/>
                      <a:gd name="T10" fmla="*/ 11 w 1769"/>
                      <a:gd name="T11" fmla="*/ 2 h 791"/>
                      <a:gd name="T12" fmla="*/ 10 w 1769"/>
                      <a:gd name="T13" fmla="*/ 1 h 791"/>
                      <a:gd name="T14" fmla="*/ 9 w 1769"/>
                      <a:gd name="T15" fmla="*/ 1 h 791"/>
                      <a:gd name="T16" fmla="*/ 7 w 1769"/>
                      <a:gd name="T17" fmla="*/ 1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7 w 776"/>
                  <a:gd name="T3" fmla="*/ 0 h 2368"/>
                  <a:gd name="T4" fmla="*/ 3 w 776"/>
                  <a:gd name="T5" fmla="*/ 0 h 2368"/>
                  <a:gd name="T6" fmla="*/ 9 w 776"/>
                  <a:gd name="T7" fmla="*/ 0 h 2368"/>
                  <a:gd name="T8" fmla="*/ 5 w 776"/>
                  <a:gd name="T9" fmla="*/ 0 h 2368"/>
                  <a:gd name="T10" fmla="*/ 10 w 776"/>
                  <a:gd name="T11" fmla="*/ 0 h 2368"/>
                  <a:gd name="T12" fmla="*/ 8 w 776"/>
                  <a:gd name="T13" fmla="*/ 0 h 2368"/>
                  <a:gd name="T14" fmla="*/ 13 w 776"/>
                  <a:gd name="T15" fmla="*/ 0 h 2368"/>
                  <a:gd name="T16" fmla="*/ 10 w 776"/>
                  <a:gd name="T17" fmla="*/ 0 h 2368"/>
                  <a:gd name="T18" fmla="*/ 14 w 776"/>
                  <a:gd name="T19" fmla="*/ 0 h 2368"/>
                  <a:gd name="T20" fmla="*/ 13 w 776"/>
                  <a:gd name="T21" fmla="*/ 0 h 2368"/>
                  <a:gd name="T22" fmla="*/ 16 w 776"/>
                  <a:gd name="T23" fmla="*/ 0 h 2368"/>
                  <a:gd name="T24" fmla="*/ 16 w 776"/>
                  <a:gd name="T25" fmla="*/ 0 h 2368"/>
                  <a:gd name="T26" fmla="*/ 18 w 776"/>
                  <a:gd name="T27" fmla="*/ 0 h 2368"/>
                  <a:gd name="T28" fmla="*/ 17 w 776"/>
                  <a:gd name="T29" fmla="*/ 0 h 2368"/>
                  <a:gd name="T30" fmla="*/ 20 w 776"/>
                  <a:gd name="T31" fmla="*/ 0 h 2368"/>
                  <a:gd name="T32" fmla="*/ 18 w 776"/>
                  <a:gd name="T33" fmla="*/ 1 h 2368"/>
                  <a:gd name="T34" fmla="*/ 20 w 776"/>
                  <a:gd name="T35" fmla="*/ 1 h 2368"/>
                  <a:gd name="T36" fmla="*/ 18 w 776"/>
                  <a:gd name="T37" fmla="*/ 1 h 2368"/>
                  <a:gd name="T38" fmla="*/ 21 w 776"/>
                  <a:gd name="T39" fmla="*/ 1 h 2368"/>
                  <a:gd name="T40" fmla="*/ 20 w 776"/>
                  <a:gd name="T41" fmla="*/ 1 h 2368"/>
                  <a:gd name="T42" fmla="*/ 21 w 776"/>
                  <a:gd name="T43" fmla="*/ 1 h 2368"/>
                  <a:gd name="T44" fmla="*/ 20 w 776"/>
                  <a:gd name="T45" fmla="*/ 1 h 2368"/>
                  <a:gd name="T46" fmla="*/ 2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1 h 2368"/>
                  <a:gd name="T34" fmla="*/ 1 w 776"/>
                  <a:gd name="T35" fmla="*/ 1 h 2368"/>
                  <a:gd name="T36" fmla="*/ 1 w 776"/>
                  <a:gd name="T37" fmla="*/ 1 h 2368"/>
                  <a:gd name="T38" fmla="*/ 1 w 776"/>
                  <a:gd name="T39" fmla="*/ 1 h 2368"/>
                  <a:gd name="T40" fmla="*/ 1 w 776"/>
                  <a:gd name="T41" fmla="*/ 1 h 2368"/>
                  <a:gd name="T42" fmla="*/ 1 w 776"/>
                  <a:gd name="T43" fmla="*/ 1 h 2368"/>
                  <a:gd name="T44" fmla="*/ 1 w 776"/>
                  <a:gd name="T45" fmla="*/ 1 h 2368"/>
                  <a:gd name="T46" fmla="*/ 1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0 w 776"/>
                  <a:gd name="T39" fmla="*/ 1 h 2368"/>
                  <a:gd name="T40" fmla="*/ 0 w 776"/>
                  <a:gd name="T41" fmla="*/ 1 h 2368"/>
                  <a:gd name="T42" fmla="*/ 0 w 776"/>
                  <a:gd name="T43" fmla="*/ 1 h 2368"/>
                  <a:gd name="T44" fmla="*/ 0 w 776"/>
                  <a:gd name="T45" fmla="*/ 1 h 2368"/>
                  <a:gd name="T46" fmla="*/ 0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2 w 776"/>
                  <a:gd name="T5" fmla="*/ 0 h 2368"/>
                  <a:gd name="T6" fmla="*/ 6 w 776"/>
                  <a:gd name="T7" fmla="*/ 0 h 2368"/>
                  <a:gd name="T8" fmla="*/ 4 w 776"/>
                  <a:gd name="T9" fmla="*/ 0 h 2368"/>
                  <a:gd name="T10" fmla="*/ 7 w 776"/>
                  <a:gd name="T11" fmla="*/ 0 h 2368"/>
                  <a:gd name="T12" fmla="*/ 5 w 776"/>
                  <a:gd name="T13" fmla="*/ 0 h 2368"/>
                  <a:gd name="T14" fmla="*/ 8 w 776"/>
                  <a:gd name="T15" fmla="*/ 0 h 2368"/>
                  <a:gd name="T16" fmla="*/ 7 w 776"/>
                  <a:gd name="T17" fmla="*/ 0 h 2368"/>
                  <a:gd name="T18" fmla="*/ 9 w 776"/>
                  <a:gd name="T19" fmla="*/ 0 h 2368"/>
                  <a:gd name="T20" fmla="*/ 8 w 776"/>
                  <a:gd name="T21" fmla="*/ 0 h 2368"/>
                  <a:gd name="T22" fmla="*/ 10 w 776"/>
                  <a:gd name="T23" fmla="*/ 0 h 2368"/>
                  <a:gd name="T24" fmla="*/ 10 w 776"/>
                  <a:gd name="T25" fmla="*/ 0 h 2368"/>
                  <a:gd name="T26" fmla="*/ 12 w 776"/>
                  <a:gd name="T27" fmla="*/ 0 h 2368"/>
                  <a:gd name="T28" fmla="*/ 11 w 776"/>
                  <a:gd name="T29" fmla="*/ 1 h 2368"/>
                  <a:gd name="T30" fmla="*/ 12 w 776"/>
                  <a:gd name="T31" fmla="*/ 1 h 2368"/>
                  <a:gd name="T32" fmla="*/ 12 w 776"/>
                  <a:gd name="T33" fmla="*/ 1 h 2368"/>
                  <a:gd name="T34" fmla="*/ 12 w 776"/>
                  <a:gd name="T35" fmla="*/ 1 h 2368"/>
                  <a:gd name="T36" fmla="*/ 12 w 776"/>
                  <a:gd name="T37" fmla="*/ 1 h 2368"/>
                  <a:gd name="T38" fmla="*/ 13 w 776"/>
                  <a:gd name="T39" fmla="*/ 1 h 2368"/>
                  <a:gd name="T40" fmla="*/ 12 w 776"/>
                  <a:gd name="T41" fmla="*/ 1 h 2368"/>
                  <a:gd name="T42" fmla="*/ 13 w 776"/>
                  <a:gd name="T43" fmla="*/ 1 h 2368"/>
                  <a:gd name="T44" fmla="*/ 12 w 776"/>
                  <a:gd name="T45" fmla="*/ 1 h 2368"/>
                  <a:gd name="T46" fmla="*/ 13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49 w 776"/>
                  <a:gd name="T3" fmla="*/ 0 h 2368"/>
                  <a:gd name="T4" fmla="*/ 19 w 776"/>
                  <a:gd name="T5" fmla="*/ 0 h 2368"/>
                  <a:gd name="T6" fmla="*/ 68 w 776"/>
                  <a:gd name="T7" fmla="*/ 0 h 2368"/>
                  <a:gd name="T8" fmla="*/ 39 w 776"/>
                  <a:gd name="T9" fmla="*/ 0 h 2368"/>
                  <a:gd name="T10" fmla="*/ 77 w 776"/>
                  <a:gd name="T11" fmla="*/ 0 h 2368"/>
                  <a:gd name="T12" fmla="*/ 58 w 776"/>
                  <a:gd name="T13" fmla="*/ 0 h 2368"/>
                  <a:gd name="T14" fmla="*/ 96 w 776"/>
                  <a:gd name="T15" fmla="*/ 0 h 2368"/>
                  <a:gd name="T16" fmla="*/ 77 w 776"/>
                  <a:gd name="T17" fmla="*/ 0 h 2368"/>
                  <a:gd name="T18" fmla="*/ 106 w 776"/>
                  <a:gd name="T19" fmla="*/ 0 h 2368"/>
                  <a:gd name="T20" fmla="*/ 96 w 776"/>
                  <a:gd name="T21" fmla="*/ 0 h 2368"/>
                  <a:gd name="T22" fmla="*/ 116 w 776"/>
                  <a:gd name="T23" fmla="*/ 0 h 2368"/>
                  <a:gd name="T24" fmla="*/ 116 w 776"/>
                  <a:gd name="T25" fmla="*/ 0 h 2368"/>
                  <a:gd name="T26" fmla="*/ 135 w 776"/>
                  <a:gd name="T27" fmla="*/ 0 h 2368"/>
                  <a:gd name="T28" fmla="*/ 126 w 776"/>
                  <a:gd name="T29" fmla="*/ 0 h 2368"/>
                  <a:gd name="T30" fmla="*/ 145 w 776"/>
                  <a:gd name="T31" fmla="*/ 0 h 2368"/>
                  <a:gd name="T32" fmla="*/ 135 w 776"/>
                  <a:gd name="T33" fmla="*/ 0 h 2368"/>
                  <a:gd name="T34" fmla="*/ 145 w 776"/>
                  <a:gd name="T35" fmla="*/ 0 h 2368"/>
                  <a:gd name="T36" fmla="*/ 135 w 776"/>
                  <a:gd name="T37" fmla="*/ 0 h 2368"/>
                  <a:gd name="T38" fmla="*/ 154 w 776"/>
                  <a:gd name="T39" fmla="*/ 0 h 2368"/>
                  <a:gd name="T40" fmla="*/ 145 w 776"/>
                  <a:gd name="T41" fmla="*/ 0 h 2368"/>
                  <a:gd name="T42" fmla="*/ 154 w 776"/>
                  <a:gd name="T43" fmla="*/ 0 h 2368"/>
                  <a:gd name="T44" fmla="*/ 145 w 776"/>
                  <a:gd name="T45" fmla="*/ 0 h 2368"/>
                  <a:gd name="T46" fmla="*/ 15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0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1 w 776"/>
                  <a:gd name="T27" fmla="*/ 0 h 2368"/>
                  <a:gd name="T28" fmla="*/ 1 w 776"/>
                  <a:gd name="T29" fmla="*/ 0 h 2368"/>
                  <a:gd name="T30" fmla="*/ 1 w 776"/>
                  <a:gd name="T31" fmla="*/ 0 h 2368"/>
                  <a:gd name="T32" fmla="*/ 1 w 776"/>
                  <a:gd name="T33" fmla="*/ 0 h 2368"/>
                  <a:gd name="T34" fmla="*/ 1 w 776"/>
                  <a:gd name="T35" fmla="*/ 0 h 2368"/>
                  <a:gd name="T36" fmla="*/ 1 w 776"/>
                  <a:gd name="T37" fmla="*/ 0 h 2368"/>
                  <a:gd name="T38" fmla="*/ 1 w 776"/>
                  <a:gd name="T39" fmla="*/ 0 h 2368"/>
                  <a:gd name="T40" fmla="*/ 1 w 776"/>
                  <a:gd name="T41" fmla="*/ 0 h 2368"/>
                  <a:gd name="T42" fmla="*/ 1 w 776"/>
                  <a:gd name="T43" fmla="*/ 0 h 2368"/>
                  <a:gd name="T44" fmla="*/ 1 w 776"/>
                  <a:gd name="T45" fmla="*/ 0 h 2368"/>
                  <a:gd name="T46" fmla="*/ 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6BE137C2-A2D2-415C-8B4F-4825BFF959B4}" type="datetime1">
              <a:rPr lang="en-US">
                <a:solidFill>
                  <a:srgbClr val="FFCC00"/>
                </a:solidFill>
              </a:rPr>
              <a:pPr>
                <a:defRPr/>
              </a:pPr>
              <a:t>3/11/2015</a:t>
            </a:fld>
            <a:endParaRPr lang="en-US">
              <a:solidFill>
                <a:srgbClr val="FFCC00"/>
              </a:solidFill>
            </a:endParaRPr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CC00"/>
                </a:solidFill>
              </a:rPr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FBF6D2A3-E762-477F-A562-A1E41594378C}" type="slidenum">
              <a:rPr lang="en-US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386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98" r:id="rId3"/>
    <p:sldLayoutId id="2147484899" r:id="rId4"/>
    <p:sldLayoutId id="2147484900" r:id="rId5"/>
    <p:sldLayoutId id="2147484901" r:id="rId6"/>
    <p:sldLayoutId id="2147484902" r:id="rId7"/>
    <p:sldLayoutId id="2147484903" r:id="rId8"/>
    <p:sldLayoutId id="2147484904" r:id="rId9"/>
    <p:sldLayoutId id="2147484905" r:id="rId10"/>
    <p:sldLayoutId id="214748490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ctrTitle" idx="4294967295"/>
          </p:nvPr>
        </p:nvSpPr>
        <p:spPr>
          <a:xfrm>
            <a:off x="2590800" y="533400"/>
            <a:ext cx="6477000" cy="1905000"/>
          </a:xfrm>
        </p:spPr>
        <p:txBody>
          <a:bodyPr/>
          <a:lstStyle/>
          <a:p>
            <a:pPr algn="ctr" eaLnBrk="1" hangingPunct="1"/>
            <a:r>
              <a:rPr lang="zh-CN" alt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Sun" panose="02010600030101010101" pitchFamily="2" charset="-122"/>
                <a:ea typeface="SimSun" panose="02010600030101010101" pitchFamily="2" charset="-122"/>
              </a:rPr>
              <a:t>祷</a:t>
            </a:r>
            <a:r>
              <a:rPr lang="zh-CN" altLang="en-US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Sun" panose="02010600030101010101" pitchFamily="2" charset="-122"/>
                <a:ea typeface="SimSun" panose="02010600030101010101" pitchFamily="2" charset="-122"/>
              </a:rPr>
              <a:t>告良</a:t>
            </a:r>
            <a:r>
              <a:rPr lang="zh-CN" alt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imSun" panose="02010600030101010101" pitchFamily="2" charset="-122"/>
                <a:ea typeface="SimSun" panose="02010600030101010101" pitchFamily="2" charset="-122"/>
              </a:rPr>
              <a:t>辰</a:t>
            </a:r>
            <a:endParaRPr lang="en-US" alt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0" y="2057400"/>
            <a:ext cx="601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Sweet </a:t>
            </a:r>
            <a:r>
              <a:rPr lang="en-US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 </a:t>
            </a:r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</a:t>
            </a:r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905765"/>
            <a:ext cx="2375243" cy="17814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962400"/>
            <a:ext cx="2524125" cy="180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2" y="876533"/>
            <a:ext cx="3051928" cy="2286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6400" y="838200"/>
            <a:ext cx="5867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祷告良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辰</a:t>
            </a:r>
            <a:r>
              <a:rPr lang="en-US" altLang="zh-CN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告良辰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使我离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开 世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事操心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引我到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父 施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恩座前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将我心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 向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父说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明 </a:t>
            </a:r>
            <a:endParaRPr lang="en-US" sz="4400" b="1" dirty="0">
              <a:ln w="10541" cmpd="sng">
                <a:solidFill>
                  <a:schemeClr val="tx1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932872"/>
            <a:ext cx="7696200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Sweet hour of prayer sweet hour of prayer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calls me from a world of care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bids me at my Father’s throne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all my wants and wishes known</a:t>
            </a:r>
            <a:endParaRPr lang="en-US" sz="32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248400"/>
            <a:ext cx="3657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</a:rPr>
              <a:t>Sweet hour of prayer  </a:t>
            </a:r>
            <a:r>
              <a:rPr lang="en-US" dirty="0" smtClean="0">
                <a:solidFill>
                  <a:srgbClr val="92D050"/>
                </a:solidFill>
              </a:rPr>
              <a:t>1-a </a:t>
            </a:r>
            <a:r>
              <a:rPr lang="en-US" dirty="0" smtClean="0">
                <a:solidFill>
                  <a:srgbClr val="92D050"/>
                </a:solidFill>
              </a:rPr>
              <a:t>of 3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6400" y="838200"/>
            <a:ext cx="5867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每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逢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心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 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痛苦忧愁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我灵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却得 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安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慰解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救</a:t>
            </a:r>
            <a:r>
              <a:rPr lang="en-US" altLang="zh-CN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试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探网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罗 得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以脱离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皆因有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 祷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告良辰</a:t>
            </a:r>
            <a:endParaRPr lang="en-US" sz="4400" b="1" dirty="0">
              <a:ln w="10541" cmpd="sng">
                <a:solidFill>
                  <a:schemeClr val="tx1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932872"/>
            <a:ext cx="7696200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seasons of distress and grief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soul has often found relief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oft escaped the tempter’s snare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thy return sweet hour of prayer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ln/>
              <a:solidFill>
                <a:srgbClr val="AAAAA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248400"/>
            <a:ext cx="3657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</a:rPr>
              <a:t>Sweet hour of prayer  </a:t>
            </a:r>
            <a:r>
              <a:rPr lang="en-US" dirty="0" smtClean="0">
                <a:solidFill>
                  <a:srgbClr val="92D050"/>
                </a:solidFill>
              </a:rPr>
              <a:t>1-b </a:t>
            </a:r>
            <a:r>
              <a:rPr lang="en-US" dirty="0" smtClean="0">
                <a:solidFill>
                  <a:srgbClr val="92D050"/>
                </a:solidFill>
              </a:rPr>
              <a:t>of 3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6400" y="838200"/>
            <a:ext cx="5867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CC00">
                    <a:lumMod val="20000"/>
                    <a:lumOff val="80000"/>
                  </a:srgb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祷告良辰</a:t>
            </a:r>
            <a:r>
              <a:rPr lang="en-US" altLang="zh-CN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CC00">
                    <a:lumMod val="20000"/>
                    <a:lumOff val="80000"/>
                  </a:srgb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CC00">
                    <a:lumMod val="20000"/>
                    <a:lumOff val="80000"/>
                  </a:srgb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祷告良辰</a:t>
            </a:r>
            <a: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CC00">
                    <a:lumMod val="20000"/>
                    <a:lumOff val="80000"/>
                  </a:srgb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CC00">
                    <a:lumMod val="20000"/>
                    <a:lumOff val="80000"/>
                  </a:srgb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如有双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翼 向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主飞升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在主面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前 傾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心吐意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主按真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理 信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实垂听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en-US" sz="4400" b="1" dirty="0">
              <a:ln w="10541" cmpd="sng">
                <a:solidFill>
                  <a:schemeClr val="tx1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932872"/>
            <a:ext cx="7696200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Sweet hour of prayer sweet hour of prayer</a:t>
            </a:r>
            <a:r>
              <a:rPr lang="en-US" sz="3200" b="1" dirty="0">
                <a:ln>
                  <a:solidFill>
                    <a:srgbClr val="C00000"/>
                  </a:solidFill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n>
                  <a:solidFill>
                    <a:srgbClr val="C00000"/>
                  </a:solidFill>
                </a:ln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Thy wings shall my petition bear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Him whose truth and faithfulness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 the waiting soul to bless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1" dirty="0">
              <a:ln/>
              <a:solidFill>
                <a:srgbClr val="AAAAA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248400"/>
            <a:ext cx="3657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</a:rPr>
              <a:t>Sweet hour of prayer  </a:t>
            </a:r>
            <a:r>
              <a:rPr lang="en-US" dirty="0" smtClean="0">
                <a:solidFill>
                  <a:srgbClr val="92D050"/>
                </a:solidFill>
              </a:rPr>
              <a:t>2-a </a:t>
            </a:r>
            <a:r>
              <a:rPr lang="en-US" dirty="0" smtClean="0">
                <a:solidFill>
                  <a:srgbClr val="92D050"/>
                </a:solidFill>
              </a:rPr>
              <a:t>of 3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6400" y="838200"/>
            <a:ext cx="5867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遵主命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令 寻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求主面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主话语 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靠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他恩典</a:t>
            </a:r>
            <a: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甘甜平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安 充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满我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心</a:t>
            </a:r>
            <a:r>
              <a:rPr lang="en-US" altLang="zh-CN" sz="4400" dirty="0" smtClean="0"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  <a:solidFill>
                  <a:schemeClr val="tx1">
                    <a:lumMod val="20000"/>
                    <a:lumOff val="80000"/>
                  </a:schemeClr>
                </a:solidFill>
              </a:rPr>
              <a:t/>
            </a:r>
            <a:br>
              <a:rPr lang="en-US" altLang="zh-CN" sz="4400" dirty="0" smtClean="0"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  <a:solidFill>
                  <a:schemeClr val="tx1">
                    <a:lumMod val="20000"/>
                    <a:lumOff val="80000"/>
                  </a:schemeClr>
                </a:solidFill>
              </a:rPr>
            </a:br>
            <a:r>
              <a:rPr lang="zh-CN" altLang="en-US" sz="4400" b="1" dirty="0" smtClean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欢喜等候 祷</a:t>
            </a:r>
            <a:r>
              <a:rPr lang="zh-CN" altLang="en-US" sz="4400" b="1" dirty="0">
                <a:ln w="10541" cmpd="sng">
                  <a:solidFill>
                    <a:schemeClr val="tx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告良辰</a:t>
            </a:r>
            <a:endParaRPr lang="en-US" sz="4400" b="1" dirty="0">
              <a:ln w="10541" cmpd="sng">
                <a:solidFill>
                  <a:schemeClr val="tx1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932872"/>
            <a:ext cx="7696200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since He bids me seek His face</a:t>
            </a:r>
            <a:b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 His Word and trust His grace</a:t>
            </a:r>
            <a:b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joys I feel, the bliss I share</a:t>
            </a:r>
            <a:b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>
                  <a:solidFill>
                    <a:srgbClr val="FFCC00">
                      <a:lumMod val="40000"/>
                      <a:lumOff val="60000"/>
                    </a:srgb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wait for thee sweet hour of prayer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248400"/>
            <a:ext cx="3657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</a:rPr>
              <a:t>Sweet hour of prayer  </a:t>
            </a:r>
            <a:r>
              <a:rPr lang="en-US" dirty="0" smtClean="0">
                <a:solidFill>
                  <a:srgbClr val="92D050"/>
                </a:solidFill>
              </a:rPr>
              <a:t>2-b </a:t>
            </a:r>
            <a:r>
              <a:rPr lang="en-US" dirty="0" smtClean="0">
                <a:solidFill>
                  <a:srgbClr val="92D050"/>
                </a:solidFill>
              </a:rPr>
              <a:t>of 3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987425"/>
            <a:ext cx="5562600" cy="2289175"/>
          </a:xfrm>
        </p:spPr>
        <p:txBody>
          <a:bodyPr/>
          <a:lstStyle/>
          <a:p>
            <a:pPr algn="ctr"/>
            <a:r>
              <a:rPr lang="en-US" b="1" dirty="0" smtClean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</a:rPr>
              <a:t>Rejoice </a:t>
            </a:r>
            <a:r>
              <a:rPr lang="en-US" b="1" smtClean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</a:rPr>
              <a:t>always Pray continually Give </a:t>
            </a:r>
            <a:r>
              <a:rPr lang="en-US" b="1" dirty="0" smtClean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</a:rPr>
              <a:t>thanks </a:t>
            </a:r>
            <a:endParaRPr lang="en-US" b="1" dirty="0">
              <a:ln w="10541" cmpd="sng">
                <a:solidFill>
                  <a:srgbClr val="92D050"/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1148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6400" y="838200"/>
            <a:ext cx="5867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祷告良辰</a:t>
            </a:r>
            <a:r>
              <a:rPr lang="en-US" altLang="zh-CN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何等欢欣</a:t>
            </a:r>
            <a:r>
              <a:rPr 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使我离开 世事操心</a:t>
            </a:r>
            <a:r>
              <a:rPr 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 smtClean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施恩座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前 与主亲近</a:t>
            </a:r>
            <a:r>
              <a:rPr 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将我</a:t>
            </a:r>
            <a:r>
              <a:rPr lang="zh-CN" altLang="en-US" sz="4400" b="1" dirty="0" smtClean="0">
                <a:ln w="10541" cmpd="sng">
                  <a:solidFill>
                    <a:schemeClr val="tx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心事 向主述说</a:t>
            </a:r>
            <a:endParaRPr lang="en-US" sz="4400" b="1" dirty="0">
              <a:ln w="10541" cmpd="sng">
                <a:solidFill>
                  <a:schemeClr val="tx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tx1">
                  <a:lumMod val="20000"/>
                  <a:lumOff val="8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932872"/>
            <a:ext cx="7696200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Sweet hour of prayer sweet hour of prayer</a:t>
            </a:r>
            <a:r>
              <a:rPr lang="en-US" sz="3200" b="1" dirty="0">
                <a:ln>
                  <a:solidFill>
                    <a:srgbClr val="C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n>
                  <a:solidFill>
                    <a:srgbClr val="C0000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wings shall my petition bear</a:t>
            </a:r>
            <a:b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bids me at my Father’s throne</a:t>
            </a:r>
            <a: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all my wants and wishes known</a:t>
            </a:r>
            <a:r>
              <a:rPr lang="en-US" sz="3200" dirty="0">
                <a:solidFill>
                  <a:srgbClr val="92D050"/>
                </a:solidFill>
              </a:rPr>
              <a:t/>
            </a:r>
            <a:br>
              <a:rPr lang="en-US" sz="3200" dirty="0">
                <a:solidFill>
                  <a:srgbClr val="92D050"/>
                </a:solidFill>
              </a:rPr>
            </a:br>
            <a:endParaRPr lang="en-US" sz="3200" b="1" dirty="0">
              <a:ln/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248400"/>
            <a:ext cx="3657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</a:rPr>
              <a:t>Sweet hour of prayer  </a:t>
            </a:r>
            <a:r>
              <a:rPr lang="en-US" dirty="0" smtClean="0">
                <a:solidFill>
                  <a:srgbClr val="92D050"/>
                </a:solidFill>
              </a:rPr>
              <a:t>3-a </a:t>
            </a:r>
            <a:r>
              <a:rPr lang="en-US" dirty="0" smtClean="0">
                <a:solidFill>
                  <a:srgbClr val="92D050"/>
                </a:solidFill>
              </a:rPr>
              <a:t>of 3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1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6400" y="838200"/>
            <a:ext cx="5867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遵主命</a:t>
            </a:r>
            <a:r>
              <a:rPr lang="zh-CN" altLang="en-US" sz="4400" b="1" dirty="0" smtClean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令 寻</a:t>
            </a: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求主面</a:t>
            </a:r>
            <a: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信他话</a:t>
            </a:r>
            <a:r>
              <a:rPr lang="zh-CN" altLang="en-US" sz="4400" b="1" dirty="0" smtClean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语 靠</a:t>
            </a: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他恩典</a:t>
            </a:r>
            <a: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一切挂</a:t>
            </a:r>
            <a:r>
              <a:rPr lang="zh-CN" altLang="en-US" sz="4400" b="1" dirty="0" smtClean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虑 全</a:t>
            </a: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交托主</a:t>
            </a:r>
            <a: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安静等</a:t>
            </a:r>
            <a:r>
              <a:rPr lang="zh-CN" altLang="en-US" sz="4400" b="1" dirty="0" smtClean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候 祷</a:t>
            </a:r>
            <a:r>
              <a:rPr lang="zh-CN" altLang="en-US" sz="4400" b="1" dirty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告良</a:t>
            </a:r>
            <a:r>
              <a:rPr lang="zh-CN" altLang="en-US" sz="4400" b="1" dirty="0" smtClean="0">
                <a:ln w="10541" cmpd="sng">
                  <a:solidFill>
                    <a:srgbClr val="FFCC00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辰</a:t>
            </a:r>
            <a:endParaRPr lang="en-US" sz="4400" b="1" dirty="0">
              <a:ln w="10541" cmpd="sng">
                <a:solidFill>
                  <a:srgbClr val="FFCC00">
                    <a:lumMod val="20000"/>
                    <a:lumOff val="80000"/>
                  </a:srgb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932872"/>
            <a:ext cx="7696200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since He bids me seek His face</a:t>
            </a:r>
            <a:b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 His Word and trust His grace</a:t>
            </a:r>
            <a:b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I’ll cast on Him my every care</a:t>
            </a:r>
            <a:b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wait for thee sweet hour of prayer</a:t>
            </a:r>
            <a:endParaRPr lang="en-US" sz="3200" b="1" dirty="0">
              <a:ln/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248400"/>
            <a:ext cx="3657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</a:rPr>
              <a:t>Sweet hour of prayer  </a:t>
            </a:r>
            <a:r>
              <a:rPr lang="en-US" dirty="0" smtClean="0">
                <a:solidFill>
                  <a:srgbClr val="92D050"/>
                </a:solidFill>
              </a:rPr>
              <a:t>3-b </a:t>
            </a:r>
            <a:r>
              <a:rPr lang="en-US" dirty="0" smtClean="0">
                <a:solidFill>
                  <a:srgbClr val="92D050"/>
                </a:solidFill>
              </a:rPr>
              <a:t>of 3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326</TotalTime>
  <Words>151</Words>
  <Application>Microsoft Office PowerPoint</Application>
  <PresentationFormat>On-screen Show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Fireworks</vt:lpstr>
      <vt:lpstr>1_Fireworks</vt:lpstr>
      <vt:lpstr>2_Fireworks</vt:lpstr>
      <vt:lpstr>3_Fireworks</vt:lpstr>
      <vt:lpstr>4_Fireworks</vt:lpstr>
      <vt:lpstr>5_Fireworks</vt:lpstr>
      <vt:lpstr>祷告良辰</vt:lpstr>
      <vt:lpstr>PowerPoint Presentation</vt:lpstr>
      <vt:lpstr>PowerPoint Presentation</vt:lpstr>
      <vt:lpstr>PowerPoint Presentation</vt:lpstr>
      <vt:lpstr>PowerPoint Presentation</vt:lpstr>
      <vt:lpstr>Rejoice always Pray continually Give thanks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Eva Li</cp:lastModifiedBy>
  <cp:revision>215</cp:revision>
  <dcterms:created xsi:type="dcterms:W3CDTF">2009-07-23T18:50:24Z</dcterms:created>
  <dcterms:modified xsi:type="dcterms:W3CDTF">2015-03-11T18:41:38Z</dcterms:modified>
</cp:coreProperties>
</file>