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  <p:sldMasterId id="2147484813" r:id="rId2"/>
    <p:sldMasterId id="2147484859" r:id="rId3"/>
    <p:sldMasterId id="2147484871" r:id="rId4"/>
    <p:sldMasterId id="2147484883" r:id="rId5"/>
    <p:sldMasterId id="2147484895" r:id="rId6"/>
  </p:sldMasterIdLst>
  <p:notesMasterIdLst>
    <p:notesMasterId r:id="rId15"/>
  </p:notesMasterIdLst>
  <p:sldIdLst>
    <p:sldId id="330" r:id="rId7"/>
    <p:sldId id="299" r:id="rId8"/>
    <p:sldId id="331" r:id="rId9"/>
    <p:sldId id="332" r:id="rId10"/>
    <p:sldId id="337" r:id="rId11"/>
    <p:sldId id="336" r:id="rId12"/>
    <p:sldId id="334" r:id="rId13"/>
    <p:sldId id="338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20" autoAdjust="0"/>
    <p:restoredTop sz="94660"/>
  </p:normalViewPr>
  <p:slideViewPr>
    <p:cSldViewPr>
      <p:cViewPr>
        <p:scale>
          <a:sx n="116" d="100"/>
          <a:sy n="116" d="100"/>
        </p:scale>
        <p:origin x="-65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EC41DAF-B39D-43DC-B615-F5FEB8AD6C86}" type="datetimeFigureOut">
              <a:rPr lang="en-US"/>
              <a:pPr>
                <a:defRPr/>
              </a:pPr>
              <a:t>3/11/2015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EA36928-583D-45D6-A916-362F9EE9D3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4144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7AAD90D-6D09-445A-8238-405AE282B898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084388" y="296863"/>
            <a:ext cx="6823075" cy="5353050"/>
            <a:chOff x="1313" y="187"/>
            <a:chExt cx="4298" cy="3372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2194" y="601"/>
              <a:ext cx="596" cy="447"/>
              <a:chOff x="0" y="0"/>
              <a:chExt cx="768" cy="576"/>
            </a:xfrm>
          </p:grpSpPr>
          <p:sp>
            <p:nvSpPr>
              <p:cNvPr id="135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9pPr>
              </a:lstStyle>
              <a:p>
                <a:pPr eaLnBrk="0" hangingPunct="0">
                  <a:defRPr/>
                </a:pPr>
                <a:endParaRPr lang="en-US" altLang="en-US" smtClean="0">
                  <a:cs typeface="+mn-cs"/>
                </a:endParaRPr>
              </a:p>
            </p:txBody>
          </p:sp>
          <p:sp>
            <p:nvSpPr>
              <p:cNvPr id="136" name="Oval 5"/>
              <p:cNvSpPr>
                <a:spLocks noChangeArrowheads="1"/>
              </p:cNvSpPr>
              <p:nvPr/>
            </p:nvSpPr>
            <p:spPr bwMode="hidden">
              <a:xfrm>
                <a:off x="276" y="253"/>
                <a:ext cx="187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9pPr>
              </a:lstStyle>
              <a:p>
                <a:pPr eaLnBrk="0" hangingPunct="0">
                  <a:defRPr/>
                </a:pPr>
                <a:endParaRPr lang="en-US" altLang="en-US" smtClean="0">
                  <a:cs typeface="+mn-cs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1312" y="160"/>
              <a:ext cx="4299" cy="3373"/>
              <a:chOff x="0" y="7"/>
              <a:chExt cx="5533" cy="4330"/>
            </a:xfrm>
          </p:grpSpPr>
          <p:grpSp>
            <p:nvGrpSpPr>
              <p:cNvPr id="22" name="Group 7"/>
              <p:cNvGrpSpPr>
                <a:grpSpLocks/>
              </p:cNvGrpSpPr>
              <p:nvPr/>
            </p:nvGrpSpPr>
            <p:grpSpPr bwMode="auto">
              <a:xfrm>
                <a:off x="0" y="7"/>
                <a:ext cx="5470" cy="4330"/>
                <a:chOff x="0" y="7"/>
                <a:chExt cx="5470" cy="4330"/>
              </a:xfrm>
            </p:grpSpPr>
            <p:grpSp>
              <p:nvGrpSpPr>
                <p:cNvPr id="33" name="Group 8"/>
                <p:cNvGrpSpPr>
                  <a:grpSpLocks/>
                </p:cNvGrpSpPr>
                <p:nvPr/>
              </p:nvGrpSpPr>
              <p:grpSpPr bwMode="auto">
                <a:xfrm>
                  <a:off x="1339" y="789"/>
                  <a:ext cx="2919" cy="2153"/>
                  <a:chOff x="1265" y="817"/>
                  <a:chExt cx="2919" cy="2153"/>
                </a:xfrm>
              </p:grpSpPr>
              <p:sp>
                <p:nvSpPr>
                  <p:cNvPr id="133" name="Oval 9"/>
                  <p:cNvSpPr>
                    <a:spLocks noChangeArrowheads="1"/>
                  </p:cNvSpPr>
                  <p:nvPr/>
                </p:nvSpPr>
                <p:spPr bwMode="hidden">
                  <a:xfrm>
                    <a:off x="1265" y="817"/>
                    <a:ext cx="2919" cy="2153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2"/>
                      </a:gs>
                      <a:gs pos="100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9pPr>
                  </a:lstStyle>
                  <a:p>
                    <a:pPr eaLnBrk="0" hangingPunct="0">
                      <a:defRPr/>
                    </a:pPr>
                    <a:endParaRPr lang="en-US" altLang="en-US" smtClean="0">
                      <a:cs typeface="+mn-cs"/>
                    </a:endParaRPr>
                  </a:p>
                </p:txBody>
              </p:sp>
              <p:sp>
                <p:nvSpPr>
                  <p:cNvPr id="134" name="Oval 10"/>
                  <p:cNvSpPr>
                    <a:spLocks noChangeArrowheads="1"/>
                  </p:cNvSpPr>
                  <p:nvPr/>
                </p:nvSpPr>
                <p:spPr bwMode="hidden">
                  <a:xfrm>
                    <a:off x="2379" y="1601"/>
                    <a:ext cx="578" cy="407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bg2"/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9pPr>
                  </a:lstStyle>
                  <a:p>
                    <a:pPr eaLnBrk="0" hangingPunct="0">
                      <a:defRPr/>
                    </a:pPr>
                    <a:endParaRPr lang="en-US" altLang="en-US" smtClean="0">
                      <a:cs typeface="+mn-cs"/>
                    </a:endParaRPr>
                  </a:p>
                </p:txBody>
              </p:sp>
            </p:grpSp>
            <p:grpSp>
              <p:nvGrpSpPr>
                <p:cNvPr id="34" name="Group 11"/>
                <p:cNvGrpSpPr>
                  <a:grpSpLocks/>
                </p:cNvGrpSpPr>
                <p:nvPr/>
              </p:nvGrpSpPr>
              <p:grpSpPr bwMode="auto">
                <a:xfrm>
                  <a:off x="0" y="7"/>
                  <a:ext cx="5470" cy="4330"/>
                  <a:chOff x="0" y="7"/>
                  <a:chExt cx="5470" cy="4330"/>
                </a:xfrm>
              </p:grpSpPr>
              <p:grpSp>
                <p:nvGrpSpPr>
                  <p:cNvPr id="35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3544" y="1510"/>
                    <a:ext cx="1260" cy="2313"/>
                    <a:chOff x="3470" y="1538"/>
                    <a:chExt cx="1260" cy="2313"/>
                  </a:xfrm>
                </p:grpSpPr>
                <p:sp>
                  <p:nvSpPr>
                    <p:cNvPr id="131" name="Freeform 13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2767" y="2241"/>
                      <a:ext cx="1719" cy="313"/>
                    </a:xfrm>
                    <a:custGeom>
                      <a:avLst/>
                      <a:gdLst>
                        <a:gd name="T0" fmla="*/ 0 w 2736"/>
                        <a:gd name="T1" fmla="*/ 29 h 504"/>
                        <a:gd name="T2" fmla="*/ 53 w 2736"/>
                        <a:gd name="T3" fmla="*/ 10 h 504"/>
                        <a:gd name="T4" fmla="*/ 109 w 2736"/>
                        <a:gd name="T5" fmla="*/ 1 h 504"/>
                        <a:gd name="T6" fmla="*/ 168 w 2736"/>
                        <a:gd name="T7" fmla="*/ 1 h 504"/>
                        <a:gd name="T8" fmla="*/ 167 w 2736"/>
                        <a:gd name="T9" fmla="*/ 6 h 504"/>
                        <a:gd name="T10" fmla="*/ 109 w 2736"/>
                        <a:gd name="T11" fmla="*/ 6 h 504"/>
                        <a:gd name="T12" fmla="*/ 40 w 2736"/>
                        <a:gd name="T13" fmla="*/ 17 h 504"/>
                        <a:gd name="T14" fmla="*/ 0 w 2736"/>
                        <a:gd name="T15" fmla="*/ 29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32" name="Freeform 14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4026" y="3147"/>
                      <a:ext cx="919" cy="489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9 w 1769"/>
                        <a:gd name="T3" fmla="*/ 4 h 791"/>
                        <a:gd name="T4" fmla="*/ 23 w 1769"/>
                        <a:gd name="T5" fmla="*/ 12 h 791"/>
                        <a:gd name="T6" fmla="*/ 32 w 1769"/>
                        <a:gd name="T7" fmla="*/ 24 h 791"/>
                        <a:gd name="T8" fmla="*/ 34 w 1769"/>
                        <a:gd name="T9" fmla="*/ 33 h 791"/>
                        <a:gd name="T10" fmla="*/ 33 w 1769"/>
                        <a:gd name="T11" fmla="*/ 44 h 791"/>
                        <a:gd name="T12" fmla="*/ 31 w 1769"/>
                        <a:gd name="T13" fmla="*/ 35 h 791"/>
                        <a:gd name="T14" fmla="*/ 27 w 1769"/>
                        <a:gd name="T15" fmla="*/ 25 h 791"/>
                        <a:gd name="T16" fmla="*/ 22 w 1769"/>
                        <a:gd name="T17" fmla="*/ 17 h 791"/>
                        <a:gd name="T18" fmla="*/ 11 w 1769"/>
                        <a:gd name="T19" fmla="*/ 9 h 791"/>
                        <a:gd name="T20" fmla="*/ 0 w 1769"/>
                        <a:gd name="T21" fmla="*/ 4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6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2938" y="1990"/>
                    <a:ext cx="2462" cy="1329"/>
                    <a:chOff x="2864" y="2018"/>
                    <a:chExt cx="2462" cy="1329"/>
                  </a:xfrm>
                </p:grpSpPr>
                <p:sp>
                  <p:nvSpPr>
                    <p:cNvPr id="129" name="Freeform 16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2864" y="2018"/>
                      <a:ext cx="1813" cy="347"/>
                    </a:xfrm>
                    <a:custGeom>
                      <a:avLst/>
                      <a:gdLst>
                        <a:gd name="T0" fmla="*/ 0 w 2736"/>
                        <a:gd name="T1" fmla="*/ 54 h 504"/>
                        <a:gd name="T2" fmla="*/ 74 w 2736"/>
                        <a:gd name="T3" fmla="*/ 18 h 504"/>
                        <a:gd name="T4" fmla="*/ 150 w 2736"/>
                        <a:gd name="T5" fmla="*/ 3 h 504"/>
                        <a:gd name="T6" fmla="*/ 231 w 2736"/>
                        <a:gd name="T7" fmla="*/ 3 h 504"/>
                        <a:gd name="T8" fmla="*/ 230 w 2736"/>
                        <a:gd name="T9" fmla="*/ 11 h 504"/>
                        <a:gd name="T10" fmla="*/ 150 w 2736"/>
                        <a:gd name="T11" fmla="*/ 11 h 504"/>
                        <a:gd name="T12" fmla="*/ 55 w 2736"/>
                        <a:gd name="T13" fmla="*/ 31 h 504"/>
                        <a:gd name="T14" fmla="*/ 0 w 2736"/>
                        <a:gd name="T15" fmla="*/ 5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30" name="Freeform 17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4352" y="2803"/>
                      <a:ext cx="974" cy="544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14 w 1769"/>
                        <a:gd name="T3" fmla="*/ 6 h 791"/>
                        <a:gd name="T4" fmla="*/ 32 w 1769"/>
                        <a:gd name="T5" fmla="*/ 21 h 791"/>
                        <a:gd name="T6" fmla="*/ 45 w 1769"/>
                        <a:gd name="T7" fmla="*/ 45 h 791"/>
                        <a:gd name="T8" fmla="*/ 49 w 1769"/>
                        <a:gd name="T9" fmla="*/ 65 h 791"/>
                        <a:gd name="T10" fmla="*/ 47 w 1769"/>
                        <a:gd name="T11" fmla="*/ 83 h 791"/>
                        <a:gd name="T12" fmla="*/ 44 w 1769"/>
                        <a:gd name="T13" fmla="*/ 67 h 791"/>
                        <a:gd name="T14" fmla="*/ 39 w 1769"/>
                        <a:gd name="T15" fmla="*/ 48 h 791"/>
                        <a:gd name="T16" fmla="*/ 31 w 1769"/>
                        <a:gd name="T17" fmla="*/ 31 h 791"/>
                        <a:gd name="T18" fmla="*/ 16 w 1769"/>
                        <a:gd name="T19" fmla="*/ 16 h 791"/>
                        <a:gd name="T20" fmla="*/ 0 w 1769"/>
                        <a:gd name="T21" fmla="*/ 8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7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2970" y="1800"/>
                    <a:ext cx="2478" cy="1066"/>
                    <a:chOff x="2896" y="1828"/>
                    <a:chExt cx="2478" cy="1066"/>
                  </a:xfrm>
                </p:grpSpPr>
                <p:sp>
                  <p:nvSpPr>
                    <p:cNvPr id="127" name="Freeform 19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2896" y="1828"/>
                      <a:ext cx="1736" cy="304"/>
                    </a:xfrm>
                    <a:custGeom>
                      <a:avLst/>
                      <a:gdLst>
                        <a:gd name="T0" fmla="*/ 0 w 2736"/>
                        <a:gd name="T1" fmla="*/ 24 h 504"/>
                        <a:gd name="T2" fmla="*/ 56 w 2736"/>
                        <a:gd name="T3" fmla="*/ 8 h 504"/>
                        <a:gd name="T4" fmla="*/ 116 w 2736"/>
                        <a:gd name="T5" fmla="*/ 1 h 504"/>
                        <a:gd name="T6" fmla="*/ 179 w 2736"/>
                        <a:gd name="T7" fmla="*/ 1 h 504"/>
                        <a:gd name="T8" fmla="*/ 178 w 2736"/>
                        <a:gd name="T9" fmla="*/ 5 h 504"/>
                        <a:gd name="T10" fmla="*/ 115 w 2736"/>
                        <a:gd name="T11" fmla="*/ 5 h 504"/>
                        <a:gd name="T12" fmla="*/ 43 w 2736"/>
                        <a:gd name="T13" fmla="*/ 14 h 504"/>
                        <a:gd name="T14" fmla="*/ 0 w 2736"/>
                        <a:gd name="T15" fmla="*/ 2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8" name="Freeform 20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4442" y="2418"/>
                      <a:ext cx="932" cy="476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10 w 1769"/>
                        <a:gd name="T3" fmla="*/ 2 h 791"/>
                        <a:gd name="T4" fmla="*/ 25 w 1769"/>
                        <a:gd name="T5" fmla="*/ 10 h 791"/>
                        <a:gd name="T6" fmla="*/ 34 w 1769"/>
                        <a:gd name="T7" fmla="*/ 20 h 791"/>
                        <a:gd name="T8" fmla="*/ 37 w 1769"/>
                        <a:gd name="T9" fmla="*/ 29 h 791"/>
                        <a:gd name="T10" fmla="*/ 36 w 1769"/>
                        <a:gd name="T11" fmla="*/ 38 h 791"/>
                        <a:gd name="T12" fmla="*/ 34 w 1769"/>
                        <a:gd name="T13" fmla="*/ 30 h 791"/>
                        <a:gd name="T14" fmla="*/ 30 w 1769"/>
                        <a:gd name="T15" fmla="*/ 22 h 791"/>
                        <a:gd name="T16" fmla="*/ 24 w 1769"/>
                        <a:gd name="T17" fmla="*/ 14 h 791"/>
                        <a:gd name="T18" fmla="*/ 13 w 1769"/>
                        <a:gd name="T19" fmla="*/ 7 h 791"/>
                        <a:gd name="T20" fmla="*/ 0 w 1769"/>
                        <a:gd name="T21" fmla="*/ 4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8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2998" y="1609"/>
                    <a:ext cx="2472" cy="926"/>
                    <a:chOff x="2924" y="1637"/>
                    <a:chExt cx="2472" cy="926"/>
                  </a:xfrm>
                </p:grpSpPr>
                <p:sp>
                  <p:nvSpPr>
                    <p:cNvPr id="125" name="Freeform 22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2924" y="1637"/>
                      <a:ext cx="1677" cy="335"/>
                    </a:xfrm>
                    <a:custGeom>
                      <a:avLst/>
                      <a:gdLst>
                        <a:gd name="T0" fmla="*/ 0 w 2736"/>
                        <a:gd name="T1" fmla="*/ 43 h 504"/>
                        <a:gd name="T2" fmla="*/ 46 w 2736"/>
                        <a:gd name="T3" fmla="*/ 15 h 504"/>
                        <a:gd name="T4" fmla="*/ 94 w 2736"/>
                        <a:gd name="T5" fmla="*/ 2 h 504"/>
                        <a:gd name="T6" fmla="*/ 145 w 2736"/>
                        <a:gd name="T7" fmla="*/ 2 h 504"/>
                        <a:gd name="T8" fmla="*/ 144 w 2736"/>
                        <a:gd name="T9" fmla="*/ 9 h 504"/>
                        <a:gd name="T10" fmla="*/ 94 w 2736"/>
                        <a:gd name="T11" fmla="*/ 9 h 504"/>
                        <a:gd name="T12" fmla="*/ 35 w 2736"/>
                        <a:gd name="T13" fmla="*/ 25 h 504"/>
                        <a:gd name="T14" fmla="*/ 0 w 2736"/>
                        <a:gd name="T15" fmla="*/ 43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6" name="Freeform 23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4495" y="2038"/>
                      <a:ext cx="901" cy="525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9 w 1769"/>
                        <a:gd name="T3" fmla="*/ 5 h 791"/>
                        <a:gd name="T4" fmla="*/ 20 w 1769"/>
                        <a:gd name="T5" fmla="*/ 17 h 791"/>
                        <a:gd name="T6" fmla="*/ 28 w 1769"/>
                        <a:gd name="T7" fmla="*/ 37 h 791"/>
                        <a:gd name="T8" fmla="*/ 31 w 1769"/>
                        <a:gd name="T9" fmla="*/ 52 h 791"/>
                        <a:gd name="T10" fmla="*/ 30 w 1769"/>
                        <a:gd name="T11" fmla="*/ 68 h 791"/>
                        <a:gd name="T12" fmla="*/ 28 w 1769"/>
                        <a:gd name="T13" fmla="*/ 54 h 791"/>
                        <a:gd name="T14" fmla="*/ 24 w 1769"/>
                        <a:gd name="T15" fmla="*/ 38 h 791"/>
                        <a:gd name="T16" fmla="*/ 19 w 1769"/>
                        <a:gd name="T17" fmla="*/ 25 h 791"/>
                        <a:gd name="T18" fmla="*/ 10 w 1769"/>
                        <a:gd name="T19" fmla="*/ 13 h 791"/>
                        <a:gd name="T20" fmla="*/ 0 w 1769"/>
                        <a:gd name="T21" fmla="*/ 7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9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3032" y="1387"/>
                    <a:ext cx="2341" cy="653"/>
                    <a:chOff x="2958" y="1415"/>
                    <a:chExt cx="2341" cy="653"/>
                  </a:xfrm>
                </p:grpSpPr>
                <p:sp>
                  <p:nvSpPr>
                    <p:cNvPr id="123" name="Freeform 25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2958" y="1415"/>
                      <a:ext cx="1544" cy="313"/>
                    </a:xfrm>
                    <a:custGeom>
                      <a:avLst/>
                      <a:gdLst>
                        <a:gd name="T0" fmla="*/ 0 w 2736"/>
                        <a:gd name="T1" fmla="*/ 29 h 504"/>
                        <a:gd name="T2" fmla="*/ 28 w 2736"/>
                        <a:gd name="T3" fmla="*/ 10 h 504"/>
                        <a:gd name="T4" fmla="*/ 58 w 2736"/>
                        <a:gd name="T5" fmla="*/ 1 h 504"/>
                        <a:gd name="T6" fmla="*/ 89 w 2736"/>
                        <a:gd name="T7" fmla="*/ 1 h 504"/>
                        <a:gd name="T8" fmla="*/ 88 w 2736"/>
                        <a:gd name="T9" fmla="*/ 6 h 504"/>
                        <a:gd name="T10" fmla="*/ 57 w 2736"/>
                        <a:gd name="T11" fmla="*/ 6 h 504"/>
                        <a:gd name="T12" fmla="*/ 21 w 2736"/>
                        <a:gd name="T13" fmla="*/ 17 h 504"/>
                        <a:gd name="T14" fmla="*/ 0 w 2736"/>
                        <a:gd name="T15" fmla="*/ 29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4" name="Freeform 26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4469" y="1579"/>
                      <a:ext cx="830" cy="489"/>
                    </a:xfrm>
                    <a:custGeom>
                      <a:avLst/>
                      <a:gdLst>
                        <a:gd name="T0" fmla="*/ 0 w 1769"/>
                        <a:gd name="T1" fmla="*/ 1 h 791"/>
                        <a:gd name="T2" fmla="*/ 5 w 1769"/>
                        <a:gd name="T3" fmla="*/ 4 h 791"/>
                        <a:gd name="T4" fmla="*/ 12 w 1769"/>
                        <a:gd name="T5" fmla="*/ 12 h 791"/>
                        <a:gd name="T6" fmla="*/ 17 w 1769"/>
                        <a:gd name="T7" fmla="*/ 24 h 791"/>
                        <a:gd name="T8" fmla="*/ 19 w 1769"/>
                        <a:gd name="T9" fmla="*/ 33 h 791"/>
                        <a:gd name="T10" fmla="*/ 18 w 1769"/>
                        <a:gd name="T11" fmla="*/ 44 h 791"/>
                        <a:gd name="T12" fmla="*/ 17 w 1769"/>
                        <a:gd name="T13" fmla="*/ 35 h 791"/>
                        <a:gd name="T14" fmla="*/ 15 w 1769"/>
                        <a:gd name="T15" fmla="*/ 25 h 791"/>
                        <a:gd name="T16" fmla="*/ 12 w 1769"/>
                        <a:gd name="T17" fmla="*/ 17 h 791"/>
                        <a:gd name="T18" fmla="*/ 6 w 1769"/>
                        <a:gd name="T19" fmla="*/ 9 h 791"/>
                        <a:gd name="T20" fmla="*/ 0 w 1769"/>
                        <a:gd name="T21" fmla="*/ 4 h 791"/>
                        <a:gd name="T22" fmla="*/ 0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0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3057" y="1239"/>
                    <a:ext cx="2150" cy="344"/>
                    <a:chOff x="2983" y="1267"/>
                    <a:chExt cx="2150" cy="344"/>
                  </a:xfrm>
                </p:grpSpPr>
                <p:sp>
                  <p:nvSpPr>
                    <p:cNvPr id="121" name="Freeform 28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2983" y="1288"/>
                      <a:ext cx="1404" cy="222"/>
                    </a:xfrm>
                    <a:custGeom>
                      <a:avLst/>
                      <a:gdLst>
                        <a:gd name="T0" fmla="*/ 0 w 2736"/>
                        <a:gd name="T1" fmla="*/ 4 h 504"/>
                        <a:gd name="T2" fmla="*/ 16 w 2736"/>
                        <a:gd name="T3" fmla="*/ 1 h 504"/>
                        <a:gd name="T4" fmla="*/ 32 w 2736"/>
                        <a:gd name="T5" fmla="*/ 0 h 504"/>
                        <a:gd name="T6" fmla="*/ 50 w 2736"/>
                        <a:gd name="T7" fmla="*/ 0 h 504"/>
                        <a:gd name="T8" fmla="*/ 49 w 2736"/>
                        <a:gd name="T9" fmla="*/ 1 h 504"/>
                        <a:gd name="T10" fmla="*/ 32 w 2736"/>
                        <a:gd name="T11" fmla="*/ 1 h 504"/>
                        <a:gd name="T12" fmla="*/ 12 w 2736"/>
                        <a:gd name="T13" fmla="*/ 2 h 504"/>
                        <a:gd name="T14" fmla="*/ 0 w 2736"/>
                        <a:gd name="T15" fmla="*/ 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2" name="Freeform 29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4379" y="1267"/>
                      <a:ext cx="754" cy="344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3 w 1769"/>
                        <a:gd name="T3" fmla="*/ 0 h 791"/>
                        <a:gd name="T4" fmla="*/ 7 w 1769"/>
                        <a:gd name="T5" fmla="*/ 1 h 791"/>
                        <a:gd name="T6" fmla="*/ 10 w 1769"/>
                        <a:gd name="T7" fmla="*/ 3 h 791"/>
                        <a:gd name="T8" fmla="*/ 11 w 1769"/>
                        <a:gd name="T9" fmla="*/ 4 h 791"/>
                        <a:gd name="T10" fmla="*/ 10 w 1769"/>
                        <a:gd name="T11" fmla="*/ 5 h 791"/>
                        <a:gd name="T12" fmla="*/ 9 w 1769"/>
                        <a:gd name="T13" fmla="*/ 4 h 791"/>
                        <a:gd name="T14" fmla="*/ 9 w 1769"/>
                        <a:gd name="T15" fmla="*/ 3 h 791"/>
                        <a:gd name="T16" fmla="*/ 7 w 1769"/>
                        <a:gd name="T17" fmla="*/ 2 h 791"/>
                        <a:gd name="T18" fmla="*/ 3 w 1769"/>
                        <a:gd name="T19" fmla="*/ 1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1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3012" y="890"/>
                    <a:ext cx="1879" cy="429"/>
                    <a:chOff x="2938" y="918"/>
                    <a:chExt cx="1879" cy="429"/>
                  </a:xfrm>
                </p:grpSpPr>
                <p:sp>
                  <p:nvSpPr>
                    <p:cNvPr id="119" name="Freeform 31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2938" y="1130"/>
                      <a:ext cx="1233" cy="217"/>
                    </a:xfrm>
                    <a:custGeom>
                      <a:avLst/>
                      <a:gdLst>
                        <a:gd name="T0" fmla="*/ 0 w 2736"/>
                        <a:gd name="T1" fmla="*/ 3 h 504"/>
                        <a:gd name="T2" fmla="*/ 7 w 2736"/>
                        <a:gd name="T3" fmla="*/ 1 h 504"/>
                        <a:gd name="T4" fmla="*/ 15 w 2736"/>
                        <a:gd name="T5" fmla="*/ 0 h 504"/>
                        <a:gd name="T6" fmla="*/ 23 w 2736"/>
                        <a:gd name="T7" fmla="*/ 0 h 504"/>
                        <a:gd name="T8" fmla="*/ 23 w 2736"/>
                        <a:gd name="T9" fmla="*/ 0 h 504"/>
                        <a:gd name="T10" fmla="*/ 15 w 2736"/>
                        <a:gd name="T11" fmla="*/ 0 h 504"/>
                        <a:gd name="T12" fmla="*/ 5 w 2736"/>
                        <a:gd name="T13" fmla="*/ 2 h 504"/>
                        <a:gd name="T14" fmla="*/ 0 w 2736"/>
                        <a:gd name="T15" fmla="*/ 3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0" name="Freeform 32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4155" y="918"/>
                      <a:ext cx="662" cy="340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1 w 1769"/>
                        <a:gd name="T3" fmla="*/ 0 h 791"/>
                        <a:gd name="T4" fmla="*/ 3 w 1769"/>
                        <a:gd name="T5" fmla="*/ 1 h 791"/>
                        <a:gd name="T6" fmla="*/ 4 w 1769"/>
                        <a:gd name="T7" fmla="*/ 3 h 791"/>
                        <a:gd name="T8" fmla="*/ 5 w 1769"/>
                        <a:gd name="T9" fmla="*/ 4 h 791"/>
                        <a:gd name="T10" fmla="*/ 4 w 1769"/>
                        <a:gd name="T11" fmla="*/ 5 h 791"/>
                        <a:gd name="T12" fmla="*/ 4 w 1769"/>
                        <a:gd name="T13" fmla="*/ 4 h 791"/>
                        <a:gd name="T14" fmla="*/ 4 w 1769"/>
                        <a:gd name="T15" fmla="*/ 3 h 791"/>
                        <a:gd name="T16" fmla="*/ 3 w 1769"/>
                        <a:gd name="T17" fmla="*/ 2 h 791"/>
                        <a:gd name="T18" fmla="*/ 1 w 1769"/>
                        <a:gd name="T19" fmla="*/ 1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2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711" y="1633"/>
                    <a:ext cx="1256" cy="2318"/>
                    <a:chOff x="637" y="1661"/>
                    <a:chExt cx="1256" cy="2318"/>
                  </a:xfrm>
                </p:grpSpPr>
                <p:sp>
                  <p:nvSpPr>
                    <p:cNvPr id="117" name="Freeform 34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875" y="2366"/>
                      <a:ext cx="1723" cy="313"/>
                    </a:xfrm>
                    <a:custGeom>
                      <a:avLst/>
                      <a:gdLst>
                        <a:gd name="T0" fmla="*/ 0 w 2736"/>
                        <a:gd name="T1" fmla="*/ 29 h 504"/>
                        <a:gd name="T2" fmla="*/ 54 w 2736"/>
                        <a:gd name="T3" fmla="*/ 10 h 504"/>
                        <a:gd name="T4" fmla="*/ 111 w 2736"/>
                        <a:gd name="T5" fmla="*/ 1 h 504"/>
                        <a:gd name="T6" fmla="*/ 171 w 2736"/>
                        <a:gd name="T7" fmla="*/ 1 h 504"/>
                        <a:gd name="T8" fmla="*/ 170 w 2736"/>
                        <a:gd name="T9" fmla="*/ 6 h 504"/>
                        <a:gd name="T10" fmla="*/ 110 w 2736"/>
                        <a:gd name="T11" fmla="*/ 6 h 504"/>
                        <a:gd name="T12" fmla="*/ 41 w 2736"/>
                        <a:gd name="T13" fmla="*/ 17 h 504"/>
                        <a:gd name="T14" fmla="*/ 0 w 2736"/>
                        <a:gd name="T15" fmla="*/ 29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8" name="Freeform 35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418" y="3271"/>
                      <a:ext cx="927" cy="489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10 w 1769"/>
                        <a:gd name="T3" fmla="*/ 4 h 791"/>
                        <a:gd name="T4" fmla="*/ 24 w 1769"/>
                        <a:gd name="T5" fmla="*/ 12 h 791"/>
                        <a:gd name="T6" fmla="*/ 34 w 1769"/>
                        <a:gd name="T7" fmla="*/ 24 h 791"/>
                        <a:gd name="T8" fmla="*/ 37 w 1769"/>
                        <a:gd name="T9" fmla="*/ 33 h 791"/>
                        <a:gd name="T10" fmla="*/ 35 w 1769"/>
                        <a:gd name="T11" fmla="*/ 44 h 791"/>
                        <a:gd name="T12" fmla="*/ 33 w 1769"/>
                        <a:gd name="T13" fmla="*/ 35 h 791"/>
                        <a:gd name="T14" fmla="*/ 29 w 1769"/>
                        <a:gd name="T15" fmla="*/ 25 h 791"/>
                        <a:gd name="T16" fmla="*/ 23 w 1769"/>
                        <a:gd name="T17" fmla="*/ 17 h 791"/>
                        <a:gd name="T18" fmla="*/ 12 w 1769"/>
                        <a:gd name="T19" fmla="*/ 9 h 791"/>
                        <a:gd name="T20" fmla="*/ 0 w 1769"/>
                        <a:gd name="T21" fmla="*/ 4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3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69" y="2168"/>
                    <a:ext cx="2461" cy="1336"/>
                    <a:chOff x="-5" y="2196"/>
                    <a:chExt cx="2461" cy="1336"/>
                  </a:xfrm>
                </p:grpSpPr>
                <p:sp>
                  <p:nvSpPr>
                    <p:cNvPr id="115" name="Freeform 37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644" y="2196"/>
                      <a:ext cx="1812" cy="347"/>
                    </a:xfrm>
                    <a:custGeom>
                      <a:avLst/>
                      <a:gdLst>
                        <a:gd name="T0" fmla="*/ 0 w 2736"/>
                        <a:gd name="T1" fmla="*/ 54 h 504"/>
                        <a:gd name="T2" fmla="*/ 73 w 2736"/>
                        <a:gd name="T3" fmla="*/ 18 h 504"/>
                        <a:gd name="T4" fmla="*/ 150 w 2736"/>
                        <a:gd name="T5" fmla="*/ 3 h 504"/>
                        <a:gd name="T6" fmla="*/ 231 w 2736"/>
                        <a:gd name="T7" fmla="*/ 3 h 504"/>
                        <a:gd name="T8" fmla="*/ 229 w 2736"/>
                        <a:gd name="T9" fmla="*/ 11 h 504"/>
                        <a:gd name="T10" fmla="*/ 149 w 2736"/>
                        <a:gd name="T11" fmla="*/ 11 h 504"/>
                        <a:gd name="T12" fmla="*/ 55 w 2736"/>
                        <a:gd name="T13" fmla="*/ 31 h 504"/>
                        <a:gd name="T14" fmla="*/ 0 w 2736"/>
                        <a:gd name="T15" fmla="*/ 5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6" name="Freeform 38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-5" y="2984"/>
                      <a:ext cx="973" cy="548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14 w 1769"/>
                        <a:gd name="T3" fmla="*/ 6 h 791"/>
                        <a:gd name="T4" fmla="*/ 32 w 1769"/>
                        <a:gd name="T5" fmla="*/ 22 h 791"/>
                        <a:gd name="T6" fmla="*/ 45 w 1769"/>
                        <a:gd name="T7" fmla="*/ 48 h 791"/>
                        <a:gd name="T8" fmla="*/ 49 w 1769"/>
                        <a:gd name="T9" fmla="*/ 67 h 791"/>
                        <a:gd name="T10" fmla="*/ 47 w 1769"/>
                        <a:gd name="T11" fmla="*/ 87 h 791"/>
                        <a:gd name="T12" fmla="*/ 44 w 1769"/>
                        <a:gd name="T13" fmla="*/ 69 h 791"/>
                        <a:gd name="T14" fmla="*/ 39 w 1769"/>
                        <a:gd name="T15" fmla="*/ 51 h 791"/>
                        <a:gd name="T16" fmla="*/ 31 w 1769"/>
                        <a:gd name="T17" fmla="*/ 33 h 791"/>
                        <a:gd name="T18" fmla="*/ 16 w 1769"/>
                        <a:gd name="T19" fmla="*/ 17 h 791"/>
                        <a:gd name="T20" fmla="*/ 0 w 1769"/>
                        <a:gd name="T21" fmla="*/ 8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4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22" y="1978"/>
                    <a:ext cx="2477" cy="1065"/>
                    <a:chOff x="-52" y="2006"/>
                    <a:chExt cx="2477" cy="1065"/>
                  </a:xfrm>
                </p:grpSpPr>
                <p:sp>
                  <p:nvSpPr>
                    <p:cNvPr id="113" name="Freeform 40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689" y="2006"/>
                      <a:ext cx="1736" cy="303"/>
                    </a:xfrm>
                    <a:custGeom>
                      <a:avLst/>
                      <a:gdLst>
                        <a:gd name="T0" fmla="*/ 0 w 2736"/>
                        <a:gd name="T1" fmla="*/ 24 h 504"/>
                        <a:gd name="T2" fmla="*/ 56 w 2736"/>
                        <a:gd name="T3" fmla="*/ 8 h 504"/>
                        <a:gd name="T4" fmla="*/ 116 w 2736"/>
                        <a:gd name="T5" fmla="*/ 1 h 504"/>
                        <a:gd name="T6" fmla="*/ 179 w 2736"/>
                        <a:gd name="T7" fmla="*/ 1 h 504"/>
                        <a:gd name="T8" fmla="*/ 178 w 2736"/>
                        <a:gd name="T9" fmla="*/ 5 h 504"/>
                        <a:gd name="T10" fmla="*/ 115 w 2736"/>
                        <a:gd name="T11" fmla="*/ 5 h 504"/>
                        <a:gd name="T12" fmla="*/ 43 w 2736"/>
                        <a:gd name="T13" fmla="*/ 14 h 504"/>
                        <a:gd name="T14" fmla="*/ 0 w 2736"/>
                        <a:gd name="T15" fmla="*/ 2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4" name="Freeform 41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-52" y="2591"/>
                      <a:ext cx="932" cy="480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10 w 1769"/>
                        <a:gd name="T3" fmla="*/ 3 h 791"/>
                        <a:gd name="T4" fmla="*/ 25 w 1769"/>
                        <a:gd name="T5" fmla="*/ 10 h 791"/>
                        <a:gd name="T6" fmla="*/ 34 w 1769"/>
                        <a:gd name="T7" fmla="*/ 21 h 791"/>
                        <a:gd name="T8" fmla="*/ 37 w 1769"/>
                        <a:gd name="T9" fmla="*/ 30 h 791"/>
                        <a:gd name="T10" fmla="*/ 36 w 1769"/>
                        <a:gd name="T11" fmla="*/ 39 h 791"/>
                        <a:gd name="T12" fmla="*/ 34 w 1769"/>
                        <a:gd name="T13" fmla="*/ 32 h 791"/>
                        <a:gd name="T14" fmla="*/ 30 w 1769"/>
                        <a:gd name="T15" fmla="*/ 22 h 791"/>
                        <a:gd name="T16" fmla="*/ 24 w 1769"/>
                        <a:gd name="T17" fmla="*/ 15 h 791"/>
                        <a:gd name="T18" fmla="*/ 13 w 1769"/>
                        <a:gd name="T19" fmla="*/ 8 h 791"/>
                        <a:gd name="T20" fmla="*/ 0 w 1769"/>
                        <a:gd name="T21" fmla="*/ 4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5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0" y="1782"/>
                    <a:ext cx="2472" cy="932"/>
                    <a:chOff x="-74" y="1810"/>
                    <a:chExt cx="2472" cy="932"/>
                  </a:xfrm>
                </p:grpSpPr>
                <p:sp>
                  <p:nvSpPr>
                    <p:cNvPr id="111" name="Freeform 43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721" y="1810"/>
                      <a:ext cx="1677" cy="335"/>
                    </a:xfrm>
                    <a:custGeom>
                      <a:avLst/>
                      <a:gdLst>
                        <a:gd name="T0" fmla="*/ 0 w 2736"/>
                        <a:gd name="T1" fmla="*/ 43 h 504"/>
                        <a:gd name="T2" fmla="*/ 46 w 2736"/>
                        <a:gd name="T3" fmla="*/ 15 h 504"/>
                        <a:gd name="T4" fmla="*/ 94 w 2736"/>
                        <a:gd name="T5" fmla="*/ 2 h 504"/>
                        <a:gd name="T6" fmla="*/ 145 w 2736"/>
                        <a:gd name="T7" fmla="*/ 2 h 504"/>
                        <a:gd name="T8" fmla="*/ 144 w 2736"/>
                        <a:gd name="T9" fmla="*/ 9 h 504"/>
                        <a:gd name="T10" fmla="*/ 94 w 2736"/>
                        <a:gd name="T11" fmla="*/ 9 h 504"/>
                        <a:gd name="T12" fmla="*/ 35 w 2736"/>
                        <a:gd name="T13" fmla="*/ 25 h 504"/>
                        <a:gd name="T14" fmla="*/ 0 w 2736"/>
                        <a:gd name="T15" fmla="*/ 43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2" name="Freeform 44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-74" y="2212"/>
                      <a:ext cx="901" cy="530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9 w 1769"/>
                        <a:gd name="T3" fmla="*/ 5 h 791"/>
                        <a:gd name="T4" fmla="*/ 20 w 1769"/>
                        <a:gd name="T5" fmla="*/ 18 h 791"/>
                        <a:gd name="T6" fmla="*/ 28 w 1769"/>
                        <a:gd name="T7" fmla="*/ 39 h 791"/>
                        <a:gd name="T8" fmla="*/ 31 w 1769"/>
                        <a:gd name="T9" fmla="*/ 55 h 791"/>
                        <a:gd name="T10" fmla="*/ 30 w 1769"/>
                        <a:gd name="T11" fmla="*/ 72 h 791"/>
                        <a:gd name="T12" fmla="*/ 28 w 1769"/>
                        <a:gd name="T13" fmla="*/ 57 h 791"/>
                        <a:gd name="T14" fmla="*/ 24 w 1769"/>
                        <a:gd name="T15" fmla="*/ 42 h 791"/>
                        <a:gd name="T16" fmla="*/ 19 w 1769"/>
                        <a:gd name="T17" fmla="*/ 27 h 791"/>
                        <a:gd name="T18" fmla="*/ 10 w 1769"/>
                        <a:gd name="T19" fmla="*/ 14 h 791"/>
                        <a:gd name="T20" fmla="*/ 0 w 1769"/>
                        <a:gd name="T21" fmla="*/ 7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6" name="Group 183"/>
                  <p:cNvGrpSpPr>
                    <a:grpSpLocks/>
                  </p:cNvGrpSpPr>
                  <p:nvPr/>
                </p:nvGrpSpPr>
                <p:grpSpPr bwMode="auto">
                  <a:xfrm>
                    <a:off x="97" y="1562"/>
                    <a:ext cx="2339" cy="658"/>
                    <a:chOff x="23" y="1590"/>
                    <a:chExt cx="2339" cy="658"/>
                  </a:xfrm>
                </p:grpSpPr>
                <p:sp>
                  <p:nvSpPr>
                    <p:cNvPr id="109" name="Freeform 46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818" y="1590"/>
                      <a:ext cx="1544" cy="312"/>
                    </a:xfrm>
                    <a:custGeom>
                      <a:avLst/>
                      <a:gdLst>
                        <a:gd name="T0" fmla="*/ 0 w 2736"/>
                        <a:gd name="T1" fmla="*/ 28 h 504"/>
                        <a:gd name="T2" fmla="*/ 28 w 2736"/>
                        <a:gd name="T3" fmla="*/ 9 h 504"/>
                        <a:gd name="T4" fmla="*/ 58 w 2736"/>
                        <a:gd name="T5" fmla="*/ 1 h 504"/>
                        <a:gd name="T6" fmla="*/ 89 w 2736"/>
                        <a:gd name="T7" fmla="*/ 1 h 504"/>
                        <a:gd name="T8" fmla="*/ 88 w 2736"/>
                        <a:gd name="T9" fmla="*/ 6 h 504"/>
                        <a:gd name="T10" fmla="*/ 57 w 2736"/>
                        <a:gd name="T11" fmla="*/ 6 h 504"/>
                        <a:gd name="T12" fmla="*/ 21 w 2736"/>
                        <a:gd name="T13" fmla="*/ 17 h 504"/>
                        <a:gd name="T14" fmla="*/ 0 w 2736"/>
                        <a:gd name="T15" fmla="*/ 28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0" name="Freeform 47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23" y="1760"/>
                      <a:ext cx="830" cy="488"/>
                    </a:xfrm>
                    <a:custGeom>
                      <a:avLst/>
                      <a:gdLst>
                        <a:gd name="T0" fmla="*/ 0 w 1769"/>
                        <a:gd name="T1" fmla="*/ 1 h 791"/>
                        <a:gd name="T2" fmla="*/ 5 w 1769"/>
                        <a:gd name="T3" fmla="*/ 4 h 791"/>
                        <a:gd name="T4" fmla="*/ 12 w 1769"/>
                        <a:gd name="T5" fmla="*/ 11 h 791"/>
                        <a:gd name="T6" fmla="*/ 17 w 1769"/>
                        <a:gd name="T7" fmla="*/ 24 h 791"/>
                        <a:gd name="T8" fmla="*/ 19 w 1769"/>
                        <a:gd name="T9" fmla="*/ 33 h 791"/>
                        <a:gd name="T10" fmla="*/ 18 w 1769"/>
                        <a:gd name="T11" fmla="*/ 43 h 791"/>
                        <a:gd name="T12" fmla="*/ 17 w 1769"/>
                        <a:gd name="T13" fmla="*/ 35 h 791"/>
                        <a:gd name="T14" fmla="*/ 15 w 1769"/>
                        <a:gd name="T15" fmla="*/ 25 h 791"/>
                        <a:gd name="T16" fmla="*/ 12 w 1769"/>
                        <a:gd name="T17" fmla="*/ 17 h 791"/>
                        <a:gd name="T18" fmla="*/ 6 w 1769"/>
                        <a:gd name="T19" fmla="*/ 9 h 791"/>
                        <a:gd name="T20" fmla="*/ 0 w 1769"/>
                        <a:gd name="T21" fmla="*/ 4 h 791"/>
                        <a:gd name="T22" fmla="*/ 0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7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63" y="1415"/>
                    <a:ext cx="2150" cy="347"/>
                    <a:chOff x="189" y="1443"/>
                    <a:chExt cx="2150" cy="347"/>
                  </a:xfrm>
                </p:grpSpPr>
                <p:sp>
                  <p:nvSpPr>
                    <p:cNvPr id="107" name="Freeform 49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935" y="1464"/>
                      <a:ext cx="1404" cy="222"/>
                    </a:xfrm>
                    <a:custGeom>
                      <a:avLst/>
                      <a:gdLst>
                        <a:gd name="T0" fmla="*/ 0 w 2736"/>
                        <a:gd name="T1" fmla="*/ 4 h 504"/>
                        <a:gd name="T2" fmla="*/ 16 w 2736"/>
                        <a:gd name="T3" fmla="*/ 1 h 504"/>
                        <a:gd name="T4" fmla="*/ 32 w 2736"/>
                        <a:gd name="T5" fmla="*/ 0 h 504"/>
                        <a:gd name="T6" fmla="*/ 50 w 2736"/>
                        <a:gd name="T7" fmla="*/ 0 h 504"/>
                        <a:gd name="T8" fmla="*/ 49 w 2736"/>
                        <a:gd name="T9" fmla="*/ 1 h 504"/>
                        <a:gd name="T10" fmla="*/ 32 w 2736"/>
                        <a:gd name="T11" fmla="*/ 1 h 504"/>
                        <a:gd name="T12" fmla="*/ 12 w 2736"/>
                        <a:gd name="T13" fmla="*/ 2 h 504"/>
                        <a:gd name="T14" fmla="*/ 0 w 2736"/>
                        <a:gd name="T15" fmla="*/ 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8" name="Freeform 50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189" y="1443"/>
                      <a:ext cx="754" cy="347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3 w 1769"/>
                        <a:gd name="T3" fmla="*/ 0 h 791"/>
                        <a:gd name="T4" fmla="*/ 7 w 1769"/>
                        <a:gd name="T5" fmla="*/ 1 h 791"/>
                        <a:gd name="T6" fmla="*/ 10 w 1769"/>
                        <a:gd name="T7" fmla="*/ 3 h 791"/>
                        <a:gd name="T8" fmla="*/ 11 w 1769"/>
                        <a:gd name="T9" fmla="*/ 4 h 791"/>
                        <a:gd name="T10" fmla="*/ 10 w 1769"/>
                        <a:gd name="T11" fmla="*/ 6 h 791"/>
                        <a:gd name="T12" fmla="*/ 9 w 1769"/>
                        <a:gd name="T13" fmla="*/ 5 h 791"/>
                        <a:gd name="T14" fmla="*/ 9 w 1769"/>
                        <a:gd name="T15" fmla="*/ 3 h 791"/>
                        <a:gd name="T16" fmla="*/ 7 w 1769"/>
                        <a:gd name="T17" fmla="*/ 2 h 791"/>
                        <a:gd name="T18" fmla="*/ 3 w 1769"/>
                        <a:gd name="T19" fmla="*/ 1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8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579" y="1064"/>
                    <a:ext cx="1879" cy="430"/>
                    <a:chOff x="505" y="1092"/>
                    <a:chExt cx="1879" cy="430"/>
                  </a:xfrm>
                </p:grpSpPr>
                <p:sp>
                  <p:nvSpPr>
                    <p:cNvPr id="105" name="Freeform 52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1151" y="1305"/>
                      <a:ext cx="1233" cy="217"/>
                    </a:xfrm>
                    <a:custGeom>
                      <a:avLst/>
                      <a:gdLst>
                        <a:gd name="T0" fmla="*/ 0 w 2736"/>
                        <a:gd name="T1" fmla="*/ 3 h 504"/>
                        <a:gd name="T2" fmla="*/ 7 w 2736"/>
                        <a:gd name="T3" fmla="*/ 1 h 504"/>
                        <a:gd name="T4" fmla="*/ 15 w 2736"/>
                        <a:gd name="T5" fmla="*/ 0 h 504"/>
                        <a:gd name="T6" fmla="*/ 23 w 2736"/>
                        <a:gd name="T7" fmla="*/ 0 h 504"/>
                        <a:gd name="T8" fmla="*/ 23 w 2736"/>
                        <a:gd name="T9" fmla="*/ 0 h 504"/>
                        <a:gd name="T10" fmla="*/ 15 w 2736"/>
                        <a:gd name="T11" fmla="*/ 0 h 504"/>
                        <a:gd name="T12" fmla="*/ 5 w 2736"/>
                        <a:gd name="T13" fmla="*/ 2 h 504"/>
                        <a:gd name="T14" fmla="*/ 0 w 2736"/>
                        <a:gd name="T15" fmla="*/ 3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" name="Freeform 53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505" y="1092"/>
                      <a:ext cx="662" cy="340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1 w 1769"/>
                        <a:gd name="T3" fmla="*/ 0 h 791"/>
                        <a:gd name="T4" fmla="*/ 3 w 1769"/>
                        <a:gd name="T5" fmla="*/ 1 h 791"/>
                        <a:gd name="T6" fmla="*/ 4 w 1769"/>
                        <a:gd name="T7" fmla="*/ 3 h 791"/>
                        <a:gd name="T8" fmla="*/ 5 w 1769"/>
                        <a:gd name="T9" fmla="*/ 4 h 791"/>
                        <a:gd name="T10" fmla="*/ 4 w 1769"/>
                        <a:gd name="T11" fmla="*/ 5 h 791"/>
                        <a:gd name="T12" fmla="*/ 4 w 1769"/>
                        <a:gd name="T13" fmla="*/ 4 h 791"/>
                        <a:gd name="T14" fmla="*/ 4 w 1769"/>
                        <a:gd name="T15" fmla="*/ 3 h 791"/>
                        <a:gd name="T16" fmla="*/ 3 w 1769"/>
                        <a:gd name="T17" fmla="*/ 2 h 791"/>
                        <a:gd name="T18" fmla="*/ 1 w 1769"/>
                        <a:gd name="T19" fmla="*/ 1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9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690" y="872"/>
                    <a:ext cx="1849" cy="553"/>
                    <a:chOff x="616" y="900"/>
                    <a:chExt cx="1849" cy="553"/>
                  </a:xfrm>
                </p:grpSpPr>
                <p:sp>
                  <p:nvSpPr>
                    <p:cNvPr id="103" name="Freeform 55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1232" y="1239"/>
                      <a:ext cx="1233" cy="214"/>
                    </a:xfrm>
                    <a:custGeom>
                      <a:avLst/>
                      <a:gdLst>
                        <a:gd name="T0" fmla="*/ 0 w 2736"/>
                        <a:gd name="T1" fmla="*/ 3 h 504"/>
                        <a:gd name="T2" fmla="*/ 7 w 2736"/>
                        <a:gd name="T3" fmla="*/ 1 h 504"/>
                        <a:gd name="T4" fmla="*/ 15 w 2736"/>
                        <a:gd name="T5" fmla="*/ 0 h 504"/>
                        <a:gd name="T6" fmla="*/ 23 w 2736"/>
                        <a:gd name="T7" fmla="*/ 0 h 504"/>
                        <a:gd name="T8" fmla="*/ 23 w 2736"/>
                        <a:gd name="T9" fmla="*/ 0 h 504"/>
                        <a:gd name="T10" fmla="*/ 15 w 2736"/>
                        <a:gd name="T11" fmla="*/ 0 h 504"/>
                        <a:gd name="T12" fmla="*/ 5 w 2736"/>
                        <a:gd name="T13" fmla="*/ 2 h 504"/>
                        <a:gd name="T14" fmla="*/ 0 w 2736"/>
                        <a:gd name="T15" fmla="*/ 3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" name="Freeform 56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616" y="900"/>
                      <a:ext cx="662" cy="335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1 w 1769"/>
                        <a:gd name="T3" fmla="*/ 0 h 791"/>
                        <a:gd name="T4" fmla="*/ 3 w 1769"/>
                        <a:gd name="T5" fmla="*/ 1 h 791"/>
                        <a:gd name="T6" fmla="*/ 4 w 1769"/>
                        <a:gd name="T7" fmla="*/ 3 h 791"/>
                        <a:gd name="T8" fmla="*/ 5 w 1769"/>
                        <a:gd name="T9" fmla="*/ 3 h 791"/>
                        <a:gd name="T10" fmla="*/ 4 w 1769"/>
                        <a:gd name="T11" fmla="*/ 5 h 791"/>
                        <a:gd name="T12" fmla="*/ 4 w 1769"/>
                        <a:gd name="T13" fmla="*/ 3 h 791"/>
                        <a:gd name="T14" fmla="*/ 4 w 1769"/>
                        <a:gd name="T15" fmla="*/ 3 h 791"/>
                        <a:gd name="T16" fmla="*/ 3 w 1769"/>
                        <a:gd name="T17" fmla="*/ 2 h 791"/>
                        <a:gd name="T18" fmla="*/ 1 w 1769"/>
                        <a:gd name="T19" fmla="*/ 1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0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911" y="590"/>
                    <a:ext cx="1767" cy="740"/>
                    <a:chOff x="911" y="590"/>
                    <a:chExt cx="1767" cy="740"/>
                  </a:xfrm>
                </p:grpSpPr>
                <p:sp>
                  <p:nvSpPr>
                    <p:cNvPr id="101" name="Freeform 58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1445" y="1116"/>
                      <a:ext cx="1233" cy="214"/>
                    </a:xfrm>
                    <a:custGeom>
                      <a:avLst/>
                      <a:gdLst>
                        <a:gd name="T0" fmla="*/ 0 w 2736"/>
                        <a:gd name="T1" fmla="*/ 3 h 504"/>
                        <a:gd name="T2" fmla="*/ 7 w 2736"/>
                        <a:gd name="T3" fmla="*/ 1 h 504"/>
                        <a:gd name="T4" fmla="*/ 15 w 2736"/>
                        <a:gd name="T5" fmla="*/ 0 h 504"/>
                        <a:gd name="T6" fmla="*/ 23 w 2736"/>
                        <a:gd name="T7" fmla="*/ 0 h 504"/>
                        <a:gd name="T8" fmla="*/ 23 w 2736"/>
                        <a:gd name="T9" fmla="*/ 0 h 504"/>
                        <a:gd name="T10" fmla="*/ 15 w 2736"/>
                        <a:gd name="T11" fmla="*/ 0 h 504"/>
                        <a:gd name="T12" fmla="*/ 5 w 2736"/>
                        <a:gd name="T13" fmla="*/ 2 h 504"/>
                        <a:gd name="T14" fmla="*/ 0 w 2736"/>
                        <a:gd name="T15" fmla="*/ 3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2" name="Freeform 59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911" y="590"/>
                      <a:ext cx="662" cy="336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1 w 1769"/>
                        <a:gd name="T3" fmla="*/ 0 h 791"/>
                        <a:gd name="T4" fmla="*/ 3 w 1769"/>
                        <a:gd name="T5" fmla="*/ 1 h 791"/>
                        <a:gd name="T6" fmla="*/ 4 w 1769"/>
                        <a:gd name="T7" fmla="*/ 3 h 791"/>
                        <a:gd name="T8" fmla="*/ 5 w 1769"/>
                        <a:gd name="T9" fmla="*/ 3 h 791"/>
                        <a:gd name="T10" fmla="*/ 4 w 1769"/>
                        <a:gd name="T11" fmla="*/ 5 h 791"/>
                        <a:gd name="T12" fmla="*/ 4 w 1769"/>
                        <a:gd name="T13" fmla="*/ 3 h 791"/>
                        <a:gd name="T14" fmla="*/ 4 w 1769"/>
                        <a:gd name="T15" fmla="*/ 3 h 791"/>
                        <a:gd name="T16" fmla="*/ 3 w 1769"/>
                        <a:gd name="T17" fmla="*/ 2 h 791"/>
                        <a:gd name="T18" fmla="*/ 1 w 1769"/>
                        <a:gd name="T19" fmla="*/ 1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1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1120" y="304"/>
                    <a:ext cx="1693" cy="890"/>
                    <a:chOff x="1120" y="304"/>
                    <a:chExt cx="1693" cy="890"/>
                  </a:xfrm>
                </p:grpSpPr>
                <p:sp>
                  <p:nvSpPr>
                    <p:cNvPr id="99" name="Freeform 61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562" y="980"/>
                      <a:ext cx="1251" cy="214"/>
                    </a:xfrm>
                    <a:custGeom>
                      <a:avLst/>
                      <a:gdLst>
                        <a:gd name="T0" fmla="*/ 0 w 2736"/>
                        <a:gd name="T1" fmla="*/ 3 h 504"/>
                        <a:gd name="T2" fmla="*/ 8 w 2736"/>
                        <a:gd name="T3" fmla="*/ 1 h 504"/>
                        <a:gd name="T4" fmla="*/ 16 w 2736"/>
                        <a:gd name="T5" fmla="*/ 0 h 504"/>
                        <a:gd name="T6" fmla="*/ 25 w 2736"/>
                        <a:gd name="T7" fmla="*/ 0 h 504"/>
                        <a:gd name="T8" fmla="*/ 25 w 2736"/>
                        <a:gd name="T9" fmla="*/ 0 h 504"/>
                        <a:gd name="T10" fmla="*/ 16 w 2736"/>
                        <a:gd name="T11" fmla="*/ 0 h 504"/>
                        <a:gd name="T12" fmla="*/ 6 w 2736"/>
                        <a:gd name="T13" fmla="*/ 2 h 504"/>
                        <a:gd name="T14" fmla="*/ 0 w 2736"/>
                        <a:gd name="T15" fmla="*/ 3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0" name="Freeform 62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120" y="304"/>
                      <a:ext cx="672" cy="339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2 w 1769"/>
                        <a:gd name="T3" fmla="*/ 0 h 791"/>
                        <a:gd name="T4" fmla="*/ 3 w 1769"/>
                        <a:gd name="T5" fmla="*/ 1 h 791"/>
                        <a:gd name="T6" fmla="*/ 5 w 1769"/>
                        <a:gd name="T7" fmla="*/ 3 h 791"/>
                        <a:gd name="T8" fmla="*/ 5 w 1769"/>
                        <a:gd name="T9" fmla="*/ 4 h 791"/>
                        <a:gd name="T10" fmla="*/ 5 w 1769"/>
                        <a:gd name="T11" fmla="*/ 5 h 791"/>
                        <a:gd name="T12" fmla="*/ 5 w 1769"/>
                        <a:gd name="T13" fmla="*/ 4 h 791"/>
                        <a:gd name="T14" fmla="*/ 4 w 1769"/>
                        <a:gd name="T15" fmla="*/ 3 h 791"/>
                        <a:gd name="T16" fmla="*/ 3 w 1769"/>
                        <a:gd name="T17" fmla="*/ 2 h 791"/>
                        <a:gd name="T18" fmla="*/ 2 w 1769"/>
                        <a:gd name="T19" fmla="*/ 1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2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1711" y="68"/>
                    <a:ext cx="776" cy="1527"/>
                    <a:chOff x="1637" y="96"/>
                    <a:chExt cx="776" cy="1527"/>
                  </a:xfrm>
                </p:grpSpPr>
                <p:sp>
                  <p:nvSpPr>
                    <p:cNvPr id="97" name="Freeform 64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756" y="966"/>
                      <a:ext cx="1099" cy="215"/>
                    </a:xfrm>
                    <a:custGeom>
                      <a:avLst/>
                      <a:gdLst>
                        <a:gd name="T0" fmla="*/ 0 w 2736"/>
                        <a:gd name="T1" fmla="*/ 3 h 504"/>
                        <a:gd name="T2" fmla="*/ 4 w 2736"/>
                        <a:gd name="T3" fmla="*/ 1 h 504"/>
                        <a:gd name="T4" fmla="*/ 7 w 2736"/>
                        <a:gd name="T5" fmla="*/ 0 h 504"/>
                        <a:gd name="T6" fmla="*/ 12 w 2736"/>
                        <a:gd name="T7" fmla="*/ 0 h 504"/>
                        <a:gd name="T8" fmla="*/ 12 w 2736"/>
                        <a:gd name="T9" fmla="*/ 0 h 504"/>
                        <a:gd name="T10" fmla="*/ 7 w 2736"/>
                        <a:gd name="T11" fmla="*/ 0 h 504"/>
                        <a:gd name="T12" fmla="*/ 3 w 2736"/>
                        <a:gd name="T13" fmla="*/ 2 h 504"/>
                        <a:gd name="T14" fmla="*/ 0 w 2736"/>
                        <a:gd name="T15" fmla="*/ 3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8" name="Freeform 65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511" y="222"/>
                      <a:ext cx="589" cy="338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1 w 1769"/>
                        <a:gd name="T3" fmla="*/ 0 h 791"/>
                        <a:gd name="T4" fmla="*/ 2 w 1769"/>
                        <a:gd name="T5" fmla="*/ 1 h 791"/>
                        <a:gd name="T6" fmla="*/ 2 w 1769"/>
                        <a:gd name="T7" fmla="*/ 3 h 791"/>
                        <a:gd name="T8" fmla="*/ 2 w 1769"/>
                        <a:gd name="T9" fmla="*/ 4 h 791"/>
                        <a:gd name="T10" fmla="*/ 2 w 1769"/>
                        <a:gd name="T11" fmla="*/ 5 h 791"/>
                        <a:gd name="T12" fmla="*/ 2 w 1769"/>
                        <a:gd name="T13" fmla="*/ 4 h 791"/>
                        <a:gd name="T14" fmla="*/ 2 w 1769"/>
                        <a:gd name="T15" fmla="*/ 3 h 791"/>
                        <a:gd name="T16" fmla="*/ 2 w 1769"/>
                        <a:gd name="T17" fmla="*/ 2 h 791"/>
                        <a:gd name="T18" fmla="*/ 1 w 1769"/>
                        <a:gd name="T19" fmla="*/ 1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3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2007" y="7"/>
                    <a:ext cx="637" cy="1534"/>
                    <a:chOff x="1933" y="35"/>
                    <a:chExt cx="637" cy="1534"/>
                  </a:xfrm>
                </p:grpSpPr>
                <p:sp>
                  <p:nvSpPr>
                    <p:cNvPr id="95" name="Freeform 67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933" y="932"/>
                      <a:ext cx="1059" cy="215"/>
                    </a:xfrm>
                    <a:custGeom>
                      <a:avLst/>
                      <a:gdLst>
                        <a:gd name="T0" fmla="*/ 0 w 2736"/>
                        <a:gd name="T1" fmla="*/ 3 h 504"/>
                        <a:gd name="T2" fmla="*/ 3 w 2736"/>
                        <a:gd name="T3" fmla="*/ 1 h 504"/>
                        <a:gd name="T4" fmla="*/ 6 w 2736"/>
                        <a:gd name="T5" fmla="*/ 0 h 504"/>
                        <a:gd name="T6" fmla="*/ 9 w 2736"/>
                        <a:gd name="T7" fmla="*/ 0 h 504"/>
                        <a:gd name="T8" fmla="*/ 9 w 2736"/>
                        <a:gd name="T9" fmla="*/ 0 h 504"/>
                        <a:gd name="T10" fmla="*/ 6 w 2736"/>
                        <a:gd name="T11" fmla="*/ 0 h 504"/>
                        <a:gd name="T12" fmla="*/ 2 w 2736"/>
                        <a:gd name="T13" fmla="*/ 2 h 504"/>
                        <a:gd name="T14" fmla="*/ 0 w 2736"/>
                        <a:gd name="T15" fmla="*/ 3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" name="Freeform 68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817" y="151"/>
                      <a:ext cx="567" cy="336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1 w 1769"/>
                        <a:gd name="T3" fmla="*/ 0 h 791"/>
                        <a:gd name="T4" fmla="*/ 1 w 1769"/>
                        <a:gd name="T5" fmla="*/ 1 h 791"/>
                        <a:gd name="T6" fmla="*/ 2 w 1769"/>
                        <a:gd name="T7" fmla="*/ 3 h 791"/>
                        <a:gd name="T8" fmla="*/ 2 w 1769"/>
                        <a:gd name="T9" fmla="*/ 3 h 791"/>
                        <a:gd name="T10" fmla="*/ 2 w 1769"/>
                        <a:gd name="T11" fmla="*/ 5 h 791"/>
                        <a:gd name="T12" fmla="*/ 2 w 1769"/>
                        <a:gd name="T13" fmla="*/ 3 h 791"/>
                        <a:gd name="T14" fmla="*/ 2 w 1769"/>
                        <a:gd name="T15" fmla="*/ 3 h 791"/>
                        <a:gd name="T16" fmla="*/ 1 w 1769"/>
                        <a:gd name="T17" fmla="*/ 2 h 791"/>
                        <a:gd name="T18" fmla="*/ 1 w 1769"/>
                        <a:gd name="T19" fmla="*/ 1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4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2896" y="642"/>
                    <a:ext cx="1846" cy="570"/>
                    <a:chOff x="2822" y="670"/>
                    <a:chExt cx="1846" cy="570"/>
                  </a:xfrm>
                </p:grpSpPr>
                <p:sp>
                  <p:nvSpPr>
                    <p:cNvPr id="93" name="Freeform 70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2822" y="1026"/>
                      <a:ext cx="1233" cy="214"/>
                    </a:xfrm>
                    <a:custGeom>
                      <a:avLst/>
                      <a:gdLst>
                        <a:gd name="T0" fmla="*/ 0 w 2736"/>
                        <a:gd name="T1" fmla="*/ 3 h 504"/>
                        <a:gd name="T2" fmla="*/ 7 w 2736"/>
                        <a:gd name="T3" fmla="*/ 1 h 504"/>
                        <a:gd name="T4" fmla="*/ 15 w 2736"/>
                        <a:gd name="T5" fmla="*/ 0 h 504"/>
                        <a:gd name="T6" fmla="*/ 23 w 2736"/>
                        <a:gd name="T7" fmla="*/ 0 h 504"/>
                        <a:gd name="T8" fmla="*/ 23 w 2736"/>
                        <a:gd name="T9" fmla="*/ 0 h 504"/>
                        <a:gd name="T10" fmla="*/ 15 w 2736"/>
                        <a:gd name="T11" fmla="*/ 0 h 504"/>
                        <a:gd name="T12" fmla="*/ 5 w 2736"/>
                        <a:gd name="T13" fmla="*/ 2 h 504"/>
                        <a:gd name="T14" fmla="*/ 0 w 2736"/>
                        <a:gd name="T15" fmla="*/ 3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" name="Freeform 71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4005" y="670"/>
                      <a:ext cx="663" cy="340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1 w 1769"/>
                        <a:gd name="T3" fmla="*/ 0 h 791"/>
                        <a:gd name="T4" fmla="*/ 3 w 1769"/>
                        <a:gd name="T5" fmla="*/ 1 h 791"/>
                        <a:gd name="T6" fmla="*/ 4 w 1769"/>
                        <a:gd name="T7" fmla="*/ 3 h 791"/>
                        <a:gd name="T8" fmla="*/ 5 w 1769"/>
                        <a:gd name="T9" fmla="*/ 4 h 791"/>
                        <a:gd name="T10" fmla="*/ 4 w 1769"/>
                        <a:gd name="T11" fmla="*/ 5 h 791"/>
                        <a:gd name="T12" fmla="*/ 4 w 1769"/>
                        <a:gd name="T13" fmla="*/ 4 h 791"/>
                        <a:gd name="T14" fmla="*/ 4 w 1769"/>
                        <a:gd name="T15" fmla="*/ 3 h 791"/>
                        <a:gd name="T16" fmla="*/ 3 w 1769"/>
                        <a:gd name="T17" fmla="*/ 2 h 791"/>
                        <a:gd name="T18" fmla="*/ 1 w 1769"/>
                        <a:gd name="T19" fmla="*/ 1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5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2757" y="415"/>
                    <a:ext cx="1783" cy="723"/>
                    <a:chOff x="2683" y="443"/>
                    <a:chExt cx="1783" cy="723"/>
                  </a:xfrm>
                </p:grpSpPr>
                <p:sp>
                  <p:nvSpPr>
                    <p:cNvPr id="91" name="Freeform 73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2683" y="949"/>
                      <a:ext cx="1233" cy="217"/>
                    </a:xfrm>
                    <a:custGeom>
                      <a:avLst/>
                      <a:gdLst>
                        <a:gd name="T0" fmla="*/ 0 w 2736"/>
                        <a:gd name="T1" fmla="*/ 3 h 504"/>
                        <a:gd name="T2" fmla="*/ 7 w 2736"/>
                        <a:gd name="T3" fmla="*/ 1 h 504"/>
                        <a:gd name="T4" fmla="*/ 15 w 2736"/>
                        <a:gd name="T5" fmla="*/ 0 h 504"/>
                        <a:gd name="T6" fmla="*/ 23 w 2736"/>
                        <a:gd name="T7" fmla="*/ 0 h 504"/>
                        <a:gd name="T8" fmla="*/ 23 w 2736"/>
                        <a:gd name="T9" fmla="*/ 0 h 504"/>
                        <a:gd name="T10" fmla="*/ 15 w 2736"/>
                        <a:gd name="T11" fmla="*/ 0 h 504"/>
                        <a:gd name="T12" fmla="*/ 5 w 2736"/>
                        <a:gd name="T13" fmla="*/ 2 h 504"/>
                        <a:gd name="T14" fmla="*/ 0 w 2736"/>
                        <a:gd name="T15" fmla="*/ 3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" name="Freeform 74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3803" y="443"/>
                      <a:ext cx="663" cy="338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1 w 1769"/>
                        <a:gd name="T3" fmla="*/ 0 h 791"/>
                        <a:gd name="T4" fmla="*/ 3 w 1769"/>
                        <a:gd name="T5" fmla="*/ 1 h 791"/>
                        <a:gd name="T6" fmla="*/ 4 w 1769"/>
                        <a:gd name="T7" fmla="*/ 3 h 791"/>
                        <a:gd name="T8" fmla="*/ 5 w 1769"/>
                        <a:gd name="T9" fmla="*/ 4 h 791"/>
                        <a:gd name="T10" fmla="*/ 4 w 1769"/>
                        <a:gd name="T11" fmla="*/ 5 h 791"/>
                        <a:gd name="T12" fmla="*/ 4 w 1769"/>
                        <a:gd name="T13" fmla="*/ 4 h 791"/>
                        <a:gd name="T14" fmla="*/ 4 w 1769"/>
                        <a:gd name="T15" fmla="*/ 3 h 791"/>
                        <a:gd name="T16" fmla="*/ 3 w 1769"/>
                        <a:gd name="T17" fmla="*/ 2 h 791"/>
                        <a:gd name="T18" fmla="*/ 1 w 1769"/>
                        <a:gd name="T19" fmla="*/ 1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56" name="Freeform 75"/>
                  <p:cNvSpPr>
                    <a:spLocks/>
                  </p:cNvSpPr>
                  <p:nvPr/>
                </p:nvSpPr>
                <p:spPr bwMode="hidden">
                  <a:xfrm rot="4578755" flipH="1">
                    <a:off x="2174" y="950"/>
                    <a:ext cx="1028" cy="143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2 w 2736"/>
                      <a:gd name="T3" fmla="*/ 0 h 504"/>
                      <a:gd name="T4" fmla="*/ 5 w 2736"/>
                      <a:gd name="T5" fmla="*/ 0 h 504"/>
                      <a:gd name="T6" fmla="*/ 8 w 2736"/>
                      <a:gd name="T7" fmla="*/ 0 h 504"/>
                      <a:gd name="T8" fmla="*/ 8 w 2736"/>
                      <a:gd name="T9" fmla="*/ 0 h 504"/>
                      <a:gd name="T10" fmla="*/ 5 w 2736"/>
                      <a:gd name="T11" fmla="*/ 0 h 504"/>
                      <a:gd name="T12" fmla="*/ 2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7" name="Freeform 76"/>
                  <p:cNvSpPr>
                    <a:spLocks/>
                  </p:cNvSpPr>
                  <p:nvPr/>
                </p:nvSpPr>
                <p:spPr bwMode="hidden">
                  <a:xfrm rot="4578755" flipH="1">
                    <a:off x="2201" y="196"/>
                    <a:ext cx="548" cy="229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1 w 1769"/>
                      <a:gd name="T5" fmla="*/ 0 h 791"/>
                      <a:gd name="T6" fmla="*/ 2 w 1769"/>
                      <a:gd name="T7" fmla="*/ 0 h 791"/>
                      <a:gd name="T8" fmla="*/ 2 w 1769"/>
                      <a:gd name="T9" fmla="*/ 0 h 791"/>
                      <a:gd name="T10" fmla="*/ 2 w 1769"/>
                      <a:gd name="T11" fmla="*/ 1 h 791"/>
                      <a:gd name="T12" fmla="*/ 2 w 1769"/>
                      <a:gd name="T13" fmla="*/ 0 h 791"/>
                      <a:gd name="T14" fmla="*/ 1 w 1769"/>
                      <a:gd name="T15" fmla="*/ 0 h 791"/>
                      <a:gd name="T16" fmla="*/ 1 w 1769"/>
                      <a:gd name="T17" fmla="*/ 0 h 791"/>
                      <a:gd name="T18" fmla="*/ 1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58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2877" y="19"/>
                    <a:ext cx="635" cy="1505"/>
                    <a:chOff x="2803" y="47"/>
                    <a:chExt cx="635" cy="1505"/>
                  </a:xfrm>
                </p:grpSpPr>
                <p:sp>
                  <p:nvSpPr>
                    <p:cNvPr id="89" name="Freeform 78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2365" y="931"/>
                      <a:ext cx="1059" cy="184"/>
                    </a:xfrm>
                    <a:custGeom>
                      <a:avLst/>
                      <a:gdLst>
                        <a:gd name="T0" fmla="*/ 0 w 2736"/>
                        <a:gd name="T1" fmla="*/ 1 h 504"/>
                        <a:gd name="T2" fmla="*/ 3 w 2736"/>
                        <a:gd name="T3" fmla="*/ 0 h 504"/>
                        <a:gd name="T4" fmla="*/ 6 w 2736"/>
                        <a:gd name="T5" fmla="*/ 0 h 504"/>
                        <a:gd name="T6" fmla="*/ 9 w 2736"/>
                        <a:gd name="T7" fmla="*/ 0 h 504"/>
                        <a:gd name="T8" fmla="*/ 9 w 2736"/>
                        <a:gd name="T9" fmla="*/ 0 h 504"/>
                        <a:gd name="T10" fmla="*/ 6 w 2736"/>
                        <a:gd name="T11" fmla="*/ 0 h 504"/>
                        <a:gd name="T12" fmla="*/ 2 w 2736"/>
                        <a:gd name="T13" fmla="*/ 1 h 504"/>
                        <a:gd name="T14" fmla="*/ 0 w 2736"/>
                        <a:gd name="T15" fmla="*/ 1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0" name="Freeform 79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3010" y="188"/>
                      <a:ext cx="570" cy="287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1 w 1769"/>
                        <a:gd name="T3" fmla="*/ 0 h 791"/>
                        <a:gd name="T4" fmla="*/ 1 w 1769"/>
                        <a:gd name="T5" fmla="*/ 0 h 791"/>
                        <a:gd name="T6" fmla="*/ 2 w 1769"/>
                        <a:gd name="T7" fmla="*/ 1 h 791"/>
                        <a:gd name="T8" fmla="*/ 2 w 1769"/>
                        <a:gd name="T9" fmla="*/ 1 h 791"/>
                        <a:gd name="T10" fmla="*/ 2 w 1769"/>
                        <a:gd name="T11" fmla="*/ 2 h 791"/>
                        <a:gd name="T12" fmla="*/ 2 w 1769"/>
                        <a:gd name="T13" fmla="*/ 1 h 791"/>
                        <a:gd name="T14" fmla="*/ 2 w 1769"/>
                        <a:gd name="T15" fmla="*/ 1 h 791"/>
                        <a:gd name="T16" fmla="*/ 1 w 1769"/>
                        <a:gd name="T17" fmla="*/ 1 h 791"/>
                        <a:gd name="T18" fmla="*/ 1 w 1769"/>
                        <a:gd name="T19" fmla="*/ 0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9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3011" y="129"/>
                    <a:ext cx="1013" cy="1459"/>
                    <a:chOff x="2937" y="157"/>
                    <a:chExt cx="1013" cy="1459"/>
                  </a:xfrm>
                </p:grpSpPr>
                <p:sp>
                  <p:nvSpPr>
                    <p:cNvPr id="87" name="Freeform 81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2495" y="904"/>
                      <a:ext cx="1154" cy="270"/>
                    </a:xfrm>
                    <a:custGeom>
                      <a:avLst/>
                      <a:gdLst>
                        <a:gd name="T0" fmla="*/ 0 w 2736"/>
                        <a:gd name="T1" fmla="*/ 12 h 504"/>
                        <a:gd name="T2" fmla="*/ 5 w 2736"/>
                        <a:gd name="T3" fmla="*/ 4 h 504"/>
                        <a:gd name="T4" fmla="*/ 10 w 2736"/>
                        <a:gd name="T5" fmla="*/ 1 h 504"/>
                        <a:gd name="T6" fmla="*/ 15 w 2736"/>
                        <a:gd name="T7" fmla="*/ 1 h 504"/>
                        <a:gd name="T8" fmla="*/ 15 w 2736"/>
                        <a:gd name="T9" fmla="*/ 3 h 504"/>
                        <a:gd name="T10" fmla="*/ 10 w 2736"/>
                        <a:gd name="T11" fmla="*/ 3 h 504"/>
                        <a:gd name="T12" fmla="*/ 4 w 2736"/>
                        <a:gd name="T13" fmla="*/ 7 h 504"/>
                        <a:gd name="T14" fmla="*/ 0 w 2736"/>
                        <a:gd name="T15" fmla="*/ 12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8" name="Freeform 82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3429" y="256"/>
                      <a:ext cx="620" cy="422"/>
                    </a:xfrm>
                    <a:custGeom>
                      <a:avLst/>
                      <a:gdLst>
                        <a:gd name="T0" fmla="*/ 0 w 1769"/>
                        <a:gd name="T1" fmla="*/ 1 h 791"/>
                        <a:gd name="T2" fmla="*/ 1 w 1769"/>
                        <a:gd name="T3" fmla="*/ 2 h 791"/>
                        <a:gd name="T4" fmla="*/ 2 w 1769"/>
                        <a:gd name="T5" fmla="*/ 5 h 791"/>
                        <a:gd name="T6" fmla="*/ 3 w 1769"/>
                        <a:gd name="T7" fmla="*/ 10 h 791"/>
                        <a:gd name="T8" fmla="*/ 3 w 1769"/>
                        <a:gd name="T9" fmla="*/ 14 h 791"/>
                        <a:gd name="T10" fmla="*/ 3 w 1769"/>
                        <a:gd name="T11" fmla="*/ 18 h 791"/>
                        <a:gd name="T12" fmla="*/ 3 w 1769"/>
                        <a:gd name="T13" fmla="*/ 14 h 791"/>
                        <a:gd name="T14" fmla="*/ 2 w 1769"/>
                        <a:gd name="T15" fmla="*/ 11 h 791"/>
                        <a:gd name="T16" fmla="*/ 2 w 1769"/>
                        <a:gd name="T17" fmla="*/ 7 h 791"/>
                        <a:gd name="T18" fmla="*/ 1 w 1769"/>
                        <a:gd name="T19" fmla="*/ 3 h 791"/>
                        <a:gd name="T20" fmla="*/ 0 w 1769"/>
                        <a:gd name="T21" fmla="*/ 2 h 791"/>
                        <a:gd name="T22" fmla="*/ 0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0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2805" y="7"/>
                    <a:ext cx="241" cy="1442"/>
                    <a:chOff x="2731" y="35"/>
                    <a:chExt cx="241" cy="1442"/>
                  </a:xfrm>
                </p:grpSpPr>
                <p:sp>
                  <p:nvSpPr>
                    <p:cNvPr id="85" name="Freeform 222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297" y="957"/>
                      <a:ext cx="954" cy="86"/>
                    </a:xfrm>
                    <a:custGeom>
                      <a:avLst/>
                      <a:gdLst>
                        <a:gd name="T0" fmla="*/ 0 w 2736"/>
                        <a:gd name="T1" fmla="*/ 0 h 504"/>
                        <a:gd name="T2" fmla="*/ 2 w 2736"/>
                        <a:gd name="T3" fmla="*/ 0 h 504"/>
                        <a:gd name="T4" fmla="*/ 3 w 2736"/>
                        <a:gd name="T5" fmla="*/ 0 h 504"/>
                        <a:gd name="T6" fmla="*/ 5 w 2736"/>
                        <a:gd name="T7" fmla="*/ 0 h 504"/>
                        <a:gd name="T8" fmla="*/ 5 w 2736"/>
                        <a:gd name="T9" fmla="*/ 0 h 504"/>
                        <a:gd name="T10" fmla="*/ 3 w 2736"/>
                        <a:gd name="T11" fmla="*/ 0 h 504"/>
                        <a:gd name="T12" fmla="*/ 1 w 2736"/>
                        <a:gd name="T13" fmla="*/ 0 h 504"/>
                        <a:gd name="T14" fmla="*/ 0 w 2736"/>
                        <a:gd name="T15" fmla="*/ 0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" name="Freeform 223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649" y="223"/>
                      <a:ext cx="511" cy="135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0 w 1769"/>
                        <a:gd name="T3" fmla="*/ 0 h 791"/>
                        <a:gd name="T4" fmla="*/ 1 w 1769"/>
                        <a:gd name="T5" fmla="*/ 0 h 791"/>
                        <a:gd name="T6" fmla="*/ 1 w 1769"/>
                        <a:gd name="T7" fmla="*/ 0 h 791"/>
                        <a:gd name="T8" fmla="*/ 1 w 1769"/>
                        <a:gd name="T9" fmla="*/ 0 h 791"/>
                        <a:gd name="T10" fmla="*/ 1 w 1769"/>
                        <a:gd name="T11" fmla="*/ 0 h 791"/>
                        <a:gd name="T12" fmla="*/ 1 w 1769"/>
                        <a:gd name="T13" fmla="*/ 0 h 791"/>
                        <a:gd name="T14" fmla="*/ 1 w 1769"/>
                        <a:gd name="T15" fmla="*/ 0 h 791"/>
                        <a:gd name="T16" fmla="*/ 1 w 1769"/>
                        <a:gd name="T17" fmla="*/ 0 h 791"/>
                        <a:gd name="T18" fmla="*/ 0 w 1769"/>
                        <a:gd name="T19" fmla="*/ 0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1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1021" y="1740"/>
                    <a:ext cx="1079" cy="2445"/>
                    <a:chOff x="947" y="1768"/>
                    <a:chExt cx="1079" cy="2445"/>
                  </a:xfrm>
                </p:grpSpPr>
                <p:sp>
                  <p:nvSpPr>
                    <p:cNvPr id="83" name="Freeform 87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1007" y="2476"/>
                      <a:ext cx="1728" cy="311"/>
                    </a:xfrm>
                    <a:custGeom>
                      <a:avLst/>
                      <a:gdLst>
                        <a:gd name="T0" fmla="*/ 0 w 2736"/>
                        <a:gd name="T1" fmla="*/ 28 h 504"/>
                        <a:gd name="T2" fmla="*/ 55 w 2736"/>
                        <a:gd name="T3" fmla="*/ 9 h 504"/>
                        <a:gd name="T4" fmla="*/ 113 w 2736"/>
                        <a:gd name="T5" fmla="*/ 1 h 504"/>
                        <a:gd name="T6" fmla="*/ 174 w 2736"/>
                        <a:gd name="T7" fmla="*/ 1 h 504"/>
                        <a:gd name="T8" fmla="*/ 172 w 2736"/>
                        <a:gd name="T9" fmla="*/ 6 h 504"/>
                        <a:gd name="T10" fmla="*/ 112 w 2736"/>
                        <a:gd name="T11" fmla="*/ 6 h 504"/>
                        <a:gd name="T12" fmla="*/ 42 w 2736"/>
                        <a:gd name="T13" fmla="*/ 16 h 504"/>
                        <a:gd name="T14" fmla="*/ 0 w 2736"/>
                        <a:gd name="T15" fmla="*/ 28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" name="Freeform 88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731" y="3507"/>
                      <a:ext cx="922" cy="490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10 w 1769"/>
                        <a:gd name="T3" fmla="*/ 4 h 791"/>
                        <a:gd name="T4" fmla="*/ 23 w 1769"/>
                        <a:gd name="T5" fmla="*/ 12 h 791"/>
                        <a:gd name="T6" fmla="*/ 32 w 1769"/>
                        <a:gd name="T7" fmla="*/ 25 h 791"/>
                        <a:gd name="T8" fmla="*/ 35 w 1769"/>
                        <a:gd name="T9" fmla="*/ 35 h 791"/>
                        <a:gd name="T10" fmla="*/ 34 w 1769"/>
                        <a:gd name="T11" fmla="*/ 45 h 791"/>
                        <a:gd name="T12" fmla="*/ 32 w 1769"/>
                        <a:gd name="T13" fmla="*/ 36 h 791"/>
                        <a:gd name="T14" fmla="*/ 28 w 1769"/>
                        <a:gd name="T15" fmla="*/ 26 h 791"/>
                        <a:gd name="T16" fmla="*/ 22 w 1769"/>
                        <a:gd name="T17" fmla="*/ 17 h 791"/>
                        <a:gd name="T18" fmla="*/ 11 w 1769"/>
                        <a:gd name="T19" fmla="*/ 9 h 791"/>
                        <a:gd name="T20" fmla="*/ 0 w 1769"/>
                        <a:gd name="T21" fmla="*/ 4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2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1527" y="1896"/>
                    <a:ext cx="767" cy="2387"/>
                    <a:chOff x="1453" y="1924"/>
                    <a:chExt cx="767" cy="2387"/>
                  </a:xfrm>
                </p:grpSpPr>
                <p:sp>
                  <p:nvSpPr>
                    <p:cNvPr id="81" name="Freeform 90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7" y="2567"/>
                      <a:ext cx="1596" cy="310"/>
                    </a:xfrm>
                    <a:custGeom>
                      <a:avLst/>
                      <a:gdLst>
                        <a:gd name="T0" fmla="*/ 0 w 2736"/>
                        <a:gd name="T1" fmla="*/ 27 h 504"/>
                        <a:gd name="T2" fmla="*/ 34 w 2736"/>
                        <a:gd name="T3" fmla="*/ 9 h 504"/>
                        <a:gd name="T4" fmla="*/ 70 w 2736"/>
                        <a:gd name="T5" fmla="*/ 1 h 504"/>
                        <a:gd name="T6" fmla="*/ 108 w 2736"/>
                        <a:gd name="T7" fmla="*/ 1 h 504"/>
                        <a:gd name="T8" fmla="*/ 107 w 2736"/>
                        <a:gd name="T9" fmla="*/ 6 h 504"/>
                        <a:gd name="T10" fmla="*/ 69 w 2736"/>
                        <a:gd name="T11" fmla="*/ 6 h 504"/>
                        <a:gd name="T12" fmla="*/ 26 w 2736"/>
                        <a:gd name="T13" fmla="*/ 16 h 504"/>
                        <a:gd name="T14" fmla="*/ 0 w 2736"/>
                        <a:gd name="T15" fmla="*/ 2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" name="Freeform 91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8" y="3638"/>
                      <a:ext cx="858" cy="488"/>
                    </a:xfrm>
                    <a:custGeom>
                      <a:avLst/>
                      <a:gdLst>
                        <a:gd name="T0" fmla="*/ 0 w 1769"/>
                        <a:gd name="T1" fmla="*/ 1 h 791"/>
                        <a:gd name="T2" fmla="*/ 6 w 1769"/>
                        <a:gd name="T3" fmla="*/ 4 h 791"/>
                        <a:gd name="T4" fmla="*/ 15 w 1769"/>
                        <a:gd name="T5" fmla="*/ 11 h 791"/>
                        <a:gd name="T6" fmla="*/ 21 w 1769"/>
                        <a:gd name="T7" fmla="*/ 24 h 791"/>
                        <a:gd name="T8" fmla="*/ 23 w 1769"/>
                        <a:gd name="T9" fmla="*/ 33 h 791"/>
                        <a:gd name="T10" fmla="*/ 22 w 1769"/>
                        <a:gd name="T11" fmla="*/ 43 h 791"/>
                        <a:gd name="T12" fmla="*/ 21 w 1769"/>
                        <a:gd name="T13" fmla="*/ 35 h 791"/>
                        <a:gd name="T14" fmla="*/ 18 w 1769"/>
                        <a:gd name="T15" fmla="*/ 25 h 791"/>
                        <a:gd name="T16" fmla="*/ 15 w 1769"/>
                        <a:gd name="T17" fmla="*/ 17 h 791"/>
                        <a:gd name="T18" fmla="*/ 8 w 1769"/>
                        <a:gd name="T19" fmla="*/ 9 h 791"/>
                        <a:gd name="T20" fmla="*/ 0 w 1769"/>
                        <a:gd name="T21" fmla="*/ 4 h 791"/>
                        <a:gd name="T22" fmla="*/ 0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3" name="Group 92"/>
                  <p:cNvGrpSpPr>
                    <a:grpSpLocks/>
                  </p:cNvGrpSpPr>
                  <p:nvPr/>
                </p:nvGrpSpPr>
                <p:grpSpPr bwMode="auto">
                  <a:xfrm rot="88588">
                    <a:off x="2041" y="1942"/>
                    <a:ext cx="472" cy="2335"/>
                    <a:chOff x="1929" y="1965"/>
                    <a:chExt cx="506" cy="2611"/>
                  </a:xfrm>
                </p:grpSpPr>
                <p:sp>
                  <p:nvSpPr>
                    <p:cNvPr id="79" name="Freeform 93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428" y="2672"/>
                      <a:ext cx="1715" cy="301"/>
                    </a:xfrm>
                    <a:custGeom>
                      <a:avLst/>
                      <a:gdLst>
                        <a:gd name="T0" fmla="*/ 0 w 2736"/>
                        <a:gd name="T1" fmla="*/ 23 h 504"/>
                        <a:gd name="T2" fmla="*/ 53 w 2736"/>
                        <a:gd name="T3" fmla="*/ 8 h 504"/>
                        <a:gd name="T4" fmla="*/ 108 w 2736"/>
                        <a:gd name="T5" fmla="*/ 1 h 504"/>
                        <a:gd name="T6" fmla="*/ 166 w 2736"/>
                        <a:gd name="T7" fmla="*/ 1 h 504"/>
                        <a:gd name="T8" fmla="*/ 165 w 2736"/>
                        <a:gd name="T9" fmla="*/ 5 h 504"/>
                        <a:gd name="T10" fmla="*/ 107 w 2736"/>
                        <a:gd name="T11" fmla="*/ 5 h 504"/>
                        <a:gd name="T12" fmla="*/ 39 w 2736"/>
                        <a:gd name="T13" fmla="*/ 13 h 504"/>
                        <a:gd name="T14" fmla="*/ 0 w 2736"/>
                        <a:gd name="T15" fmla="*/ 23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0" name="Freeform 94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704" y="3882"/>
                      <a:ext cx="917" cy="469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9 w 1769"/>
                        <a:gd name="T3" fmla="*/ 2 h 791"/>
                        <a:gd name="T4" fmla="*/ 22 w 1769"/>
                        <a:gd name="T5" fmla="*/ 9 h 791"/>
                        <a:gd name="T6" fmla="*/ 31 w 1769"/>
                        <a:gd name="T7" fmla="*/ 18 h 791"/>
                        <a:gd name="T8" fmla="*/ 34 w 1769"/>
                        <a:gd name="T9" fmla="*/ 26 h 791"/>
                        <a:gd name="T10" fmla="*/ 33 w 1769"/>
                        <a:gd name="T11" fmla="*/ 34 h 791"/>
                        <a:gd name="T12" fmla="*/ 31 w 1769"/>
                        <a:gd name="T13" fmla="*/ 27 h 791"/>
                        <a:gd name="T14" fmla="*/ 27 w 1769"/>
                        <a:gd name="T15" fmla="*/ 20 h 791"/>
                        <a:gd name="T16" fmla="*/ 21 w 1769"/>
                        <a:gd name="T17" fmla="*/ 13 h 791"/>
                        <a:gd name="T18" fmla="*/ 11 w 1769"/>
                        <a:gd name="T19" fmla="*/ 7 h 791"/>
                        <a:gd name="T20" fmla="*/ 0 w 1769"/>
                        <a:gd name="T21" fmla="*/ 3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4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3410" y="1690"/>
                    <a:ext cx="1123" cy="2418"/>
                    <a:chOff x="3336" y="1718"/>
                    <a:chExt cx="1123" cy="2418"/>
                  </a:xfrm>
                </p:grpSpPr>
                <p:sp>
                  <p:nvSpPr>
                    <p:cNvPr id="77" name="Freeform 96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2630" y="2424"/>
                      <a:ext cx="1723" cy="311"/>
                    </a:xfrm>
                    <a:custGeom>
                      <a:avLst/>
                      <a:gdLst>
                        <a:gd name="T0" fmla="*/ 0 w 2736"/>
                        <a:gd name="T1" fmla="*/ 28 h 504"/>
                        <a:gd name="T2" fmla="*/ 54 w 2736"/>
                        <a:gd name="T3" fmla="*/ 9 h 504"/>
                        <a:gd name="T4" fmla="*/ 111 w 2736"/>
                        <a:gd name="T5" fmla="*/ 1 h 504"/>
                        <a:gd name="T6" fmla="*/ 171 w 2736"/>
                        <a:gd name="T7" fmla="*/ 1 h 504"/>
                        <a:gd name="T8" fmla="*/ 170 w 2736"/>
                        <a:gd name="T9" fmla="*/ 6 h 504"/>
                        <a:gd name="T10" fmla="*/ 110 w 2736"/>
                        <a:gd name="T11" fmla="*/ 6 h 504"/>
                        <a:gd name="T12" fmla="*/ 41 w 2736"/>
                        <a:gd name="T13" fmla="*/ 16 h 504"/>
                        <a:gd name="T14" fmla="*/ 0 w 2736"/>
                        <a:gd name="T15" fmla="*/ 28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8" name="Freeform 97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3752" y="3430"/>
                      <a:ext cx="923" cy="490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10 w 1769"/>
                        <a:gd name="T3" fmla="*/ 4 h 791"/>
                        <a:gd name="T4" fmla="*/ 23 w 1769"/>
                        <a:gd name="T5" fmla="*/ 12 h 791"/>
                        <a:gd name="T6" fmla="*/ 32 w 1769"/>
                        <a:gd name="T7" fmla="*/ 25 h 791"/>
                        <a:gd name="T8" fmla="*/ 35 w 1769"/>
                        <a:gd name="T9" fmla="*/ 35 h 791"/>
                        <a:gd name="T10" fmla="*/ 34 w 1769"/>
                        <a:gd name="T11" fmla="*/ 45 h 791"/>
                        <a:gd name="T12" fmla="*/ 32 w 1769"/>
                        <a:gd name="T13" fmla="*/ 36 h 791"/>
                        <a:gd name="T14" fmla="*/ 28 w 1769"/>
                        <a:gd name="T15" fmla="*/ 26 h 791"/>
                        <a:gd name="T16" fmla="*/ 22 w 1769"/>
                        <a:gd name="T17" fmla="*/ 17 h 791"/>
                        <a:gd name="T18" fmla="*/ 11 w 1769"/>
                        <a:gd name="T19" fmla="*/ 9 h 791"/>
                        <a:gd name="T20" fmla="*/ 0 w 1769"/>
                        <a:gd name="T21" fmla="*/ 4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5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3254" y="1832"/>
                    <a:ext cx="882" cy="2432"/>
                    <a:chOff x="3180" y="1860"/>
                    <a:chExt cx="882" cy="2432"/>
                  </a:xfrm>
                </p:grpSpPr>
                <p:sp>
                  <p:nvSpPr>
                    <p:cNvPr id="75" name="Freeform 99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2505" y="2535"/>
                      <a:ext cx="1650" cy="300"/>
                    </a:xfrm>
                    <a:custGeom>
                      <a:avLst/>
                      <a:gdLst>
                        <a:gd name="T0" fmla="*/ 0 w 2736"/>
                        <a:gd name="T1" fmla="*/ 23 h 504"/>
                        <a:gd name="T2" fmla="*/ 42 w 2736"/>
                        <a:gd name="T3" fmla="*/ 8 h 504"/>
                        <a:gd name="T4" fmla="*/ 86 w 2736"/>
                        <a:gd name="T5" fmla="*/ 1 h 504"/>
                        <a:gd name="T6" fmla="*/ 131 w 2736"/>
                        <a:gd name="T7" fmla="*/ 1 h 504"/>
                        <a:gd name="T8" fmla="*/ 131 w 2736"/>
                        <a:gd name="T9" fmla="*/ 5 h 504"/>
                        <a:gd name="T10" fmla="*/ 85 w 2736"/>
                        <a:gd name="T11" fmla="*/ 5 h 504"/>
                        <a:gd name="T12" fmla="*/ 31 w 2736"/>
                        <a:gd name="T13" fmla="*/ 13 h 504"/>
                        <a:gd name="T14" fmla="*/ 0 w 2736"/>
                        <a:gd name="T15" fmla="*/ 23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" name="Freeform 100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3387" y="3617"/>
                      <a:ext cx="883" cy="467"/>
                    </a:xfrm>
                    <a:custGeom>
                      <a:avLst/>
                      <a:gdLst>
                        <a:gd name="T0" fmla="*/ 0 w 1769"/>
                        <a:gd name="T1" fmla="*/ 1 h 791"/>
                        <a:gd name="T2" fmla="*/ 7 w 1769"/>
                        <a:gd name="T3" fmla="*/ 2 h 791"/>
                        <a:gd name="T4" fmla="*/ 18 w 1769"/>
                        <a:gd name="T5" fmla="*/ 8 h 791"/>
                        <a:gd name="T6" fmla="*/ 25 w 1769"/>
                        <a:gd name="T7" fmla="*/ 18 h 791"/>
                        <a:gd name="T8" fmla="*/ 27 w 1769"/>
                        <a:gd name="T9" fmla="*/ 26 h 791"/>
                        <a:gd name="T10" fmla="*/ 26 w 1769"/>
                        <a:gd name="T11" fmla="*/ 34 h 791"/>
                        <a:gd name="T12" fmla="*/ 24 w 1769"/>
                        <a:gd name="T13" fmla="*/ 27 h 791"/>
                        <a:gd name="T14" fmla="*/ 21 w 1769"/>
                        <a:gd name="T15" fmla="*/ 19 h 791"/>
                        <a:gd name="T16" fmla="*/ 17 w 1769"/>
                        <a:gd name="T17" fmla="*/ 12 h 791"/>
                        <a:gd name="T18" fmla="*/ 9 w 1769"/>
                        <a:gd name="T19" fmla="*/ 6 h 791"/>
                        <a:gd name="T20" fmla="*/ 0 w 1769"/>
                        <a:gd name="T21" fmla="*/ 3 h 791"/>
                        <a:gd name="T22" fmla="*/ 0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6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3080" y="1953"/>
                    <a:ext cx="622" cy="2384"/>
                    <a:chOff x="3006" y="1981"/>
                    <a:chExt cx="622" cy="2384"/>
                  </a:xfrm>
                </p:grpSpPr>
                <p:sp>
                  <p:nvSpPr>
                    <p:cNvPr id="73" name="Freeform 102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2329" y="2658"/>
                      <a:ext cx="1600" cy="246"/>
                    </a:xfrm>
                    <a:custGeom>
                      <a:avLst/>
                      <a:gdLst>
                        <a:gd name="T0" fmla="*/ 0 w 2736"/>
                        <a:gd name="T1" fmla="*/ 7 h 504"/>
                        <a:gd name="T2" fmla="*/ 35 w 2736"/>
                        <a:gd name="T3" fmla="*/ 2 h 504"/>
                        <a:gd name="T4" fmla="*/ 71 w 2736"/>
                        <a:gd name="T5" fmla="*/ 0 h 504"/>
                        <a:gd name="T6" fmla="*/ 109 w 2736"/>
                        <a:gd name="T7" fmla="*/ 0 h 504"/>
                        <a:gd name="T8" fmla="*/ 109 w 2736"/>
                        <a:gd name="T9" fmla="*/ 1 h 504"/>
                        <a:gd name="T10" fmla="*/ 70 w 2736"/>
                        <a:gd name="T11" fmla="*/ 1 h 504"/>
                        <a:gd name="T12" fmla="*/ 26 w 2736"/>
                        <a:gd name="T13" fmla="*/ 4 h 504"/>
                        <a:gd name="T14" fmla="*/ 0 w 2736"/>
                        <a:gd name="T15" fmla="*/ 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" name="Freeform 103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3005" y="3743"/>
                      <a:ext cx="859" cy="386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6 w 1769"/>
                        <a:gd name="T3" fmla="*/ 0 h 791"/>
                        <a:gd name="T4" fmla="*/ 16 w 1769"/>
                        <a:gd name="T5" fmla="*/ 2 h 791"/>
                        <a:gd name="T6" fmla="*/ 21 w 1769"/>
                        <a:gd name="T7" fmla="*/ 6 h 791"/>
                        <a:gd name="T8" fmla="*/ 23 w 1769"/>
                        <a:gd name="T9" fmla="*/ 8 h 791"/>
                        <a:gd name="T10" fmla="*/ 22 w 1769"/>
                        <a:gd name="T11" fmla="*/ 10 h 791"/>
                        <a:gd name="T12" fmla="*/ 21 w 1769"/>
                        <a:gd name="T13" fmla="*/ 9 h 791"/>
                        <a:gd name="T14" fmla="*/ 18 w 1769"/>
                        <a:gd name="T15" fmla="*/ 6 h 791"/>
                        <a:gd name="T16" fmla="*/ 15 w 1769"/>
                        <a:gd name="T17" fmla="*/ 4 h 791"/>
                        <a:gd name="T18" fmla="*/ 8 w 1769"/>
                        <a:gd name="T19" fmla="*/ 2 h 791"/>
                        <a:gd name="T20" fmla="*/ 0 w 1769"/>
                        <a:gd name="T21" fmla="*/ 1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7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2894" y="2074"/>
                    <a:ext cx="402" cy="2219"/>
                    <a:chOff x="2820" y="2102"/>
                    <a:chExt cx="402" cy="2219"/>
                  </a:xfrm>
                </p:grpSpPr>
                <p:sp>
                  <p:nvSpPr>
                    <p:cNvPr id="71" name="Freeform 105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210" y="2712"/>
                      <a:ext cx="1467" cy="247"/>
                    </a:xfrm>
                    <a:custGeom>
                      <a:avLst/>
                      <a:gdLst>
                        <a:gd name="T0" fmla="*/ 0 w 2736"/>
                        <a:gd name="T1" fmla="*/ 7 h 504"/>
                        <a:gd name="T2" fmla="*/ 20 w 2736"/>
                        <a:gd name="T3" fmla="*/ 2 h 504"/>
                        <a:gd name="T4" fmla="*/ 42 w 2736"/>
                        <a:gd name="T5" fmla="*/ 0 h 504"/>
                        <a:gd name="T6" fmla="*/ 65 w 2736"/>
                        <a:gd name="T7" fmla="*/ 0 h 504"/>
                        <a:gd name="T8" fmla="*/ 65 w 2736"/>
                        <a:gd name="T9" fmla="*/ 1 h 504"/>
                        <a:gd name="T10" fmla="*/ 42 w 2736"/>
                        <a:gd name="T11" fmla="*/ 1 h 504"/>
                        <a:gd name="T12" fmla="*/ 16 w 2736"/>
                        <a:gd name="T13" fmla="*/ 4 h 504"/>
                        <a:gd name="T14" fmla="*/ 0 w 2736"/>
                        <a:gd name="T15" fmla="*/ 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" name="Freeform 106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635" y="3734"/>
                      <a:ext cx="788" cy="386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4 w 1769"/>
                        <a:gd name="T3" fmla="*/ 0 h 791"/>
                        <a:gd name="T4" fmla="*/ 9 w 1769"/>
                        <a:gd name="T5" fmla="*/ 2 h 791"/>
                        <a:gd name="T6" fmla="*/ 13 w 1769"/>
                        <a:gd name="T7" fmla="*/ 6 h 791"/>
                        <a:gd name="T8" fmla="*/ 14 w 1769"/>
                        <a:gd name="T9" fmla="*/ 8 h 791"/>
                        <a:gd name="T10" fmla="*/ 13 w 1769"/>
                        <a:gd name="T11" fmla="*/ 10 h 791"/>
                        <a:gd name="T12" fmla="*/ 12 w 1769"/>
                        <a:gd name="T13" fmla="*/ 9 h 791"/>
                        <a:gd name="T14" fmla="*/ 11 w 1769"/>
                        <a:gd name="T15" fmla="*/ 6 h 791"/>
                        <a:gd name="T16" fmla="*/ 9 w 1769"/>
                        <a:gd name="T17" fmla="*/ 4 h 791"/>
                        <a:gd name="T18" fmla="*/ 4 w 1769"/>
                        <a:gd name="T19" fmla="*/ 2 h 791"/>
                        <a:gd name="T20" fmla="*/ 0 w 1769"/>
                        <a:gd name="T21" fmla="*/ 1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8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2375" y="2105"/>
                    <a:ext cx="425" cy="2184"/>
                    <a:chOff x="2290" y="2133"/>
                    <a:chExt cx="425" cy="2184"/>
                  </a:xfrm>
                </p:grpSpPr>
                <p:sp>
                  <p:nvSpPr>
                    <p:cNvPr id="69" name="Freeform 108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1903" y="2757"/>
                      <a:ext cx="1436" cy="188"/>
                    </a:xfrm>
                    <a:custGeom>
                      <a:avLst/>
                      <a:gdLst>
                        <a:gd name="T0" fmla="*/ 0 w 2736"/>
                        <a:gd name="T1" fmla="*/ 1 h 504"/>
                        <a:gd name="T2" fmla="*/ 18 w 2736"/>
                        <a:gd name="T3" fmla="*/ 0 h 504"/>
                        <a:gd name="T4" fmla="*/ 37 w 2736"/>
                        <a:gd name="T5" fmla="*/ 0 h 504"/>
                        <a:gd name="T6" fmla="*/ 57 w 2736"/>
                        <a:gd name="T7" fmla="*/ 0 h 504"/>
                        <a:gd name="T8" fmla="*/ 57 w 2736"/>
                        <a:gd name="T9" fmla="*/ 0 h 504"/>
                        <a:gd name="T10" fmla="*/ 37 w 2736"/>
                        <a:gd name="T11" fmla="*/ 0 h 504"/>
                        <a:gd name="T12" fmla="*/ 14 w 2736"/>
                        <a:gd name="T13" fmla="*/ 1 h 504"/>
                        <a:gd name="T14" fmla="*/ 0 w 2736"/>
                        <a:gd name="T15" fmla="*/ 1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0" name="Freeform 109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2052" y="3782"/>
                      <a:ext cx="773" cy="297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3 w 1769"/>
                        <a:gd name="T3" fmla="*/ 0 h 791"/>
                        <a:gd name="T4" fmla="*/ 8 w 1769"/>
                        <a:gd name="T5" fmla="*/ 1 h 791"/>
                        <a:gd name="T6" fmla="*/ 11 w 1769"/>
                        <a:gd name="T7" fmla="*/ 1 h 791"/>
                        <a:gd name="T8" fmla="*/ 12 w 1769"/>
                        <a:gd name="T9" fmla="*/ 2 h 791"/>
                        <a:gd name="T10" fmla="*/ 12 w 1769"/>
                        <a:gd name="T11" fmla="*/ 2 h 791"/>
                        <a:gd name="T12" fmla="*/ 11 w 1769"/>
                        <a:gd name="T13" fmla="*/ 2 h 791"/>
                        <a:gd name="T14" fmla="*/ 10 w 1769"/>
                        <a:gd name="T15" fmla="*/ 1 h 791"/>
                        <a:gd name="T16" fmla="*/ 8 w 1769"/>
                        <a:gd name="T17" fmla="*/ 1 h 791"/>
                        <a:gd name="T18" fmla="*/ 4 w 1769"/>
                        <a:gd name="T19" fmla="*/ 0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</p:grpSp>
          <p:grpSp>
            <p:nvGrpSpPr>
              <p:cNvPr id="23" name="Group 110"/>
              <p:cNvGrpSpPr>
                <a:grpSpLocks/>
              </p:cNvGrpSpPr>
              <p:nvPr/>
            </p:nvGrpSpPr>
            <p:grpSpPr bwMode="auto">
              <a:xfrm>
                <a:off x="73" y="313"/>
                <a:ext cx="5460" cy="3669"/>
                <a:chOff x="73" y="313"/>
                <a:chExt cx="5460" cy="3669"/>
              </a:xfrm>
            </p:grpSpPr>
            <p:grpSp>
              <p:nvGrpSpPr>
                <p:cNvPr id="24" name="Group 111"/>
                <p:cNvGrpSpPr>
                  <a:grpSpLocks/>
                </p:cNvGrpSpPr>
                <p:nvPr/>
              </p:nvGrpSpPr>
              <p:grpSpPr bwMode="auto">
                <a:xfrm>
                  <a:off x="73" y="313"/>
                  <a:ext cx="5460" cy="3669"/>
                  <a:chOff x="73" y="313"/>
                  <a:chExt cx="5460" cy="3669"/>
                </a:xfrm>
              </p:grpSpPr>
              <p:sp>
                <p:nvSpPr>
                  <p:cNvPr id="26" name="Arc 112"/>
                  <p:cNvSpPr>
                    <a:spLocks/>
                  </p:cNvSpPr>
                  <p:nvPr/>
                </p:nvSpPr>
                <p:spPr bwMode="hidden">
                  <a:xfrm flipV="1">
                    <a:off x="2965" y="455"/>
                    <a:ext cx="2568" cy="2048"/>
                  </a:xfrm>
                  <a:custGeom>
                    <a:avLst/>
                    <a:gdLst>
                      <a:gd name="T0" fmla="*/ 0 w 36729"/>
                      <a:gd name="T1" fmla="*/ 0 h 21600"/>
                      <a:gd name="T2" fmla="*/ 0 w 36729"/>
                      <a:gd name="T3" fmla="*/ 0 h 21600"/>
                      <a:gd name="T4" fmla="*/ 0 w 36729"/>
                      <a:gd name="T5" fmla="*/ 0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729" h="21600" fill="none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</a:path>
                      <a:path w="36729" h="21600" stroke="0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  <a:lnTo>
                          <a:pt x="17826" y="0"/>
                        </a:lnTo>
                        <a:lnTo>
                          <a:pt x="36729" y="10451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7" name="Arc 113"/>
                  <p:cNvSpPr>
                    <a:spLocks/>
                  </p:cNvSpPr>
                  <p:nvPr/>
                </p:nvSpPr>
                <p:spPr bwMode="hidden">
                  <a:xfrm flipH="1">
                    <a:off x="387" y="1603"/>
                    <a:ext cx="2017" cy="2379"/>
                  </a:xfrm>
                  <a:custGeom>
                    <a:avLst/>
                    <a:gdLst>
                      <a:gd name="T0" fmla="*/ 0 w 30473"/>
                      <a:gd name="T1" fmla="*/ 0 h 22305"/>
                      <a:gd name="T2" fmla="*/ 0 w 30473"/>
                      <a:gd name="T3" fmla="*/ 0 h 22305"/>
                      <a:gd name="T4" fmla="*/ 0 w 30473"/>
                      <a:gd name="T5" fmla="*/ 0 h 2230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0473" h="22305" fill="none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</a:path>
                      <a:path w="30473" h="22305" stroke="0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  <a:lnTo>
                          <a:pt x="8873" y="21600"/>
                        </a:lnTo>
                        <a:lnTo>
                          <a:pt x="-1" y="1906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8" name="Arc 114"/>
                  <p:cNvSpPr>
                    <a:spLocks/>
                  </p:cNvSpPr>
                  <p:nvPr/>
                </p:nvSpPr>
                <p:spPr bwMode="hidden">
                  <a:xfrm>
                    <a:off x="3028" y="1179"/>
                    <a:ext cx="1426" cy="2380"/>
                  </a:xfrm>
                  <a:custGeom>
                    <a:avLst/>
                    <a:gdLst>
                      <a:gd name="T0" fmla="*/ 0 w 34812"/>
                      <a:gd name="T1" fmla="*/ 0 h 22305"/>
                      <a:gd name="T2" fmla="*/ 0 w 34812"/>
                      <a:gd name="T3" fmla="*/ 0 h 22305"/>
                      <a:gd name="T4" fmla="*/ 0 w 34812"/>
                      <a:gd name="T5" fmla="*/ 0 h 2230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4812" h="22305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</a:path>
                      <a:path w="34812" h="22305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  <a:lnTo>
                          <a:pt x="13212" y="21600"/>
                        </a:lnTo>
                        <a:lnTo>
                          <a:pt x="-1" y="4511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9" name="Arc 115"/>
                  <p:cNvSpPr>
                    <a:spLocks/>
                  </p:cNvSpPr>
                  <p:nvPr/>
                </p:nvSpPr>
                <p:spPr bwMode="hidden">
                  <a:xfrm flipH="1">
                    <a:off x="73" y="812"/>
                    <a:ext cx="2541" cy="2385"/>
                  </a:xfrm>
                  <a:custGeom>
                    <a:avLst/>
                    <a:gdLst>
                      <a:gd name="T0" fmla="*/ 0 w 36830"/>
                      <a:gd name="T1" fmla="*/ 0 h 22305"/>
                      <a:gd name="T2" fmla="*/ 0 w 36830"/>
                      <a:gd name="T3" fmla="*/ 0 h 22305"/>
                      <a:gd name="T4" fmla="*/ 0 w 36830"/>
                      <a:gd name="T5" fmla="*/ 0 h 2230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830" h="22305" fill="none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</a:path>
                      <a:path w="36830" h="22305" stroke="0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  <a:lnTo>
                          <a:pt x="15230" y="21600"/>
                        </a:lnTo>
                        <a:lnTo>
                          <a:pt x="0" y="6283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0" name="Arc 116"/>
                  <p:cNvSpPr>
                    <a:spLocks/>
                  </p:cNvSpPr>
                  <p:nvPr/>
                </p:nvSpPr>
                <p:spPr bwMode="hidden">
                  <a:xfrm flipH="1">
                    <a:off x="789" y="313"/>
                    <a:ext cx="1851" cy="2304"/>
                  </a:xfrm>
                  <a:custGeom>
                    <a:avLst/>
                    <a:gdLst>
                      <a:gd name="T0" fmla="*/ 0 w 31881"/>
                      <a:gd name="T1" fmla="*/ 0 h 21600"/>
                      <a:gd name="T2" fmla="*/ 0 w 31881"/>
                      <a:gd name="T3" fmla="*/ 0 h 21600"/>
                      <a:gd name="T4" fmla="*/ 0 w 31881"/>
                      <a:gd name="T5" fmla="*/ 0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881" h="21600" fill="none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</a:path>
                      <a:path w="31881" h="21600" stroke="0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  <a:lnTo>
                          <a:pt x="18231" y="21600"/>
                        </a:lnTo>
                        <a:lnTo>
                          <a:pt x="-1" y="10015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" name="Arc 117"/>
                  <p:cNvSpPr>
                    <a:spLocks/>
                  </p:cNvSpPr>
                  <p:nvPr/>
                </p:nvSpPr>
                <p:spPr bwMode="hidden">
                  <a:xfrm>
                    <a:off x="2763" y="1282"/>
                    <a:ext cx="763" cy="2304"/>
                  </a:xfrm>
                  <a:custGeom>
                    <a:avLst/>
                    <a:gdLst>
                      <a:gd name="T0" fmla="*/ 0 w 31146"/>
                      <a:gd name="T1" fmla="*/ 0 h 21600"/>
                      <a:gd name="T2" fmla="*/ 0 w 31146"/>
                      <a:gd name="T3" fmla="*/ 0 h 21600"/>
                      <a:gd name="T4" fmla="*/ 0 w 31146"/>
                      <a:gd name="T5" fmla="*/ 0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146" h="21600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</a:path>
                      <a:path w="31146" h="21600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  <a:lnTo>
                          <a:pt x="13212" y="21600"/>
                        </a:lnTo>
                        <a:lnTo>
                          <a:pt x="-1" y="4511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" name="Freeform 118"/>
                  <p:cNvSpPr>
                    <a:spLocks/>
                  </p:cNvSpPr>
                  <p:nvPr/>
                </p:nvSpPr>
                <p:spPr bwMode="hidden">
                  <a:xfrm flipH="1">
                    <a:off x="1799" y="437"/>
                    <a:ext cx="418" cy="1520"/>
                  </a:xfrm>
                  <a:custGeom>
                    <a:avLst/>
                    <a:gdLst>
                      <a:gd name="T0" fmla="*/ 0 w 776"/>
                      <a:gd name="T1" fmla="*/ 4 h 2368"/>
                      <a:gd name="T2" fmla="*/ 6 w 776"/>
                      <a:gd name="T3" fmla="*/ 1 h 2368"/>
                      <a:gd name="T4" fmla="*/ 2 w 776"/>
                      <a:gd name="T5" fmla="*/ 11 h 2368"/>
                      <a:gd name="T6" fmla="*/ 8 w 776"/>
                      <a:gd name="T7" fmla="*/ 11 h 2368"/>
                      <a:gd name="T8" fmla="*/ 5 w 776"/>
                      <a:gd name="T9" fmla="*/ 21 h 2368"/>
                      <a:gd name="T10" fmla="*/ 9 w 776"/>
                      <a:gd name="T11" fmla="*/ 25 h 2368"/>
                      <a:gd name="T12" fmla="*/ 7 w 776"/>
                      <a:gd name="T13" fmla="*/ 31 h 2368"/>
                      <a:gd name="T14" fmla="*/ 12 w 776"/>
                      <a:gd name="T15" fmla="*/ 35 h 2368"/>
                      <a:gd name="T16" fmla="*/ 9 w 776"/>
                      <a:gd name="T17" fmla="*/ 42 h 2368"/>
                      <a:gd name="T18" fmla="*/ 13 w 776"/>
                      <a:gd name="T19" fmla="*/ 44 h 2368"/>
                      <a:gd name="T20" fmla="*/ 12 w 776"/>
                      <a:gd name="T21" fmla="*/ 51 h 2368"/>
                      <a:gd name="T22" fmla="*/ 14 w 776"/>
                      <a:gd name="T23" fmla="*/ 58 h 2368"/>
                      <a:gd name="T24" fmla="*/ 14 w 776"/>
                      <a:gd name="T25" fmla="*/ 65 h 2368"/>
                      <a:gd name="T26" fmla="*/ 17 w 776"/>
                      <a:gd name="T27" fmla="*/ 75 h 2368"/>
                      <a:gd name="T28" fmla="*/ 15 w 776"/>
                      <a:gd name="T29" fmla="*/ 85 h 2368"/>
                      <a:gd name="T30" fmla="*/ 18 w 776"/>
                      <a:gd name="T31" fmla="*/ 92 h 2368"/>
                      <a:gd name="T32" fmla="*/ 17 w 776"/>
                      <a:gd name="T33" fmla="*/ 102 h 2368"/>
                      <a:gd name="T34" fmla="*/ 18 w 776"/>
                      <a:gd name="T35" fmla="*/ 112 h 2368"/>
                      <a:gd name="T36" fmla="*/ 17 w 776"/>
                      <a:gd name="T37" fmla="*/ 119 h 2368"/>
                      <a:gd name="T38" fmla="*/ 19 w 776"/>
                      <a:gd name="T39" fmla="*/ 129 h 2368"/>
                      <a:gd name="T40" fmla="*/ 18 w 776"/>
                      <a:gd name="T41" fmla="*/ 139 h 2368"/>
                      <a:gd name="T42" fmla="*/ 19 w 776"/>
                      <a:gd name="T43" fmla="*/ 153 h 2368"/>
                      <a:gd name="T44" fmla="*/ 18 w 776"/>
                      <a:gd name="T45" fmla="*/ 156 h 2368"/>
                      <a:gd name="T46" fmla="*/ 19 w 776"/>
                      <a:gd name="T47" fmla="*/ 166 h 2368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</a:gdLst>
                    <a:ahLst/>
                    <a:cxnLst>
                      <a:cxn ang="T48">
                        <a:pos x="T0" y="T1"/>
                      </a:cxn>
                      <a:cxn ang="T49">
                        <a:pos x="T2" y="T3"/>
                      </a:cxn>
                      <a:cxn ang="T50">
                        <a:pos x="T4" y="T5"/>
                      </a:cxn>
                      <a:cxn ang="T51">
                        <a:pos x="T6" y="T7"/>
                      </a:cxn>
                      <a:cxn ang="T52">
                        <a:pos x="T8" y="T9"/>
                      </a:cxn>
                      <a:cxn ang="T53">
                        <a:pos x="T10" y="T11"/>
                      </a:cxn>
                      <a:cxn ang="T54">
                        <a:pos x="T12" y="T13"/>
                      </a:cxn>
                      <a:cxn ang="T55">
                        <a:pos x="T14" y="T15"/>
                      </a:cxn>
                      <a:cxn ang="T56">
                        <a:pos x="T16" y="T17"/>
                      </a:cxn>
                      <a:cxn ang="T57">
                        <a:pos x="T18" y="T19"/>
                      </a:cxn>
                      <a:cxn ang="T58">
                        <a:pos x="T20" y="T21"/>
                      </a:cxn>
                      <a:cxn ang="T59">
                        <a:pos x="T22" y="T23"/>
                      </a:cxn>
                      <a:cxn ang="T60">
                        <a:pos x="T24" y="T25"/>
                      </a:cxn>
                      <a:cxn ang="T61">
                        <a:pos x="T26" y="T27"/>
                      </a:cxn>
                      <a:cxn ang="T62">
                        <a:pos x="T28" y="T29"/>
                      </a:cxn>
                      <a:cxn ang="T63">
                        <a:pos x="T30" y="T31"/>
                      </a:cxn>
                      <a:cxn ang="T64">
                        <a:pos x="T32" y="T33"/>
                      </a:cxn>
                      <a:cxn ang="T65">
                        <a:pos x="T34" y="T35"/>
                      </a:cxn>
                      <a:cxn ang="T66">
                        <a:pos x="T36" y="T37"/>
                      </a:cxn>
                      <a:cxn ang="T67">
                        <a:pos x="T38" y="T39"/>
                      </a:cxn>
                      <a:cxn ang="T68">
                        <a:pos x="T40" y="T41"/>
                      </a:cxn>
                      <a:cxn ang="T69">
                        <a:pos x="T42" y="T43"/>
                      </a:cxn>
                      <a:cxn ang="T70">
                        <a:pos x="T44" y="T45"/>
                      </a:cxn>
                      <a:cxn ang="T71">
                        <a:pos x="T46" y="T47"/>
                      </a:cxn>
                    </a:cxnLst>
                    <a:rect l="0" t="0" r="r" b="b"/>
                    <a:pathLst>
                      <a:path w="776" h="2368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5" name="Freeform 119"/>
                <p:cNvSpPr>
                  <a:spLocks/>
                </p:cNvSpPr>
                <p:nvPr/>
              </p:nvSpPr>
              <p:spPr bwMode="hidden">
                <a:xfrm rot="-1346631">
                  <a:off x="3279" y="1531"/>
                  <a:ext cx="443" cy="838"/>
                </a:xfrm>
                <a:custGeom>
                  <a:avLst/>
                  <a:gdLst>
                    <a:gd name="T0" fmla="*/ 0 w 776"/>
                    <a:gd name="T1" fmla="*/ 0 h 2368"/>
                    <a:gd name="T2" fmla="*/ 9 w 776"/>
                    <a:gd name="T3" fmla="*/ 0 h 2368"/>
                    <a:gd name="T4" fmla="*/ 3 w 776"/>
                    <a:gd name="T5" fmla="*/ 0 h 2368"/>
                    <a:gd name="T6" fmla="*/ 12 w 776"/>
                    <a:gd name="T7" fmla="*/ 0 h 2368"/>
                    <a:gd name="T8" fmla="*/ 7 w 776"/>
                    <a:gd name="T9" fmla="*/ 1 h 2368"/>
                    <a:gd name="T10" fmla="*/ 13 w 776"/>
                    <a:gd name="T11" fmla="*/ 1 h 2368"/>
                    <a:gd name="T12" fmla="*/ 10 w 776"/>
                    <a:gd name="T13" fmla="*/ 1 h 2368"/>
                    <a:gd name="T14" fmla="*/ 17 w 776"/>
                    <a:gd name="T15" fmla="*/ 1 h 2368"/>
                    <a:gd name="T16" fmla="*/ 13 w 776"/>
                    <a:gd name="T17" fmla="*/ 1 h 2368"/>
                    <a:gd name="T18" fmla="*/ 18 w 776"/>
                    <a:gd name="T19" fmla="*/ 1 h 2368"/>
                    <a:gd name="T20" fmla="*/ 17 w 776"/>
                    <a:gd name="T21" fmla="*/ 1 h 2368"/>
                    <a:gd name="T22" fmla="*/ 20 w 776"/>
                    <a:gd name="T23" fmla="*/ 2 h 2368"/>
                    <a:gd name="T24" fmla="*/ 20 w 776"/>
                    <a:gd name="T25" fmla="*/ 2 h 2368"/>
                    <a:gd name="T26" fmla="*/ 23 w 776"/>
                    <a:gd name="T27" fmla="*/ 2 h 2368"/>
                    <a:gd name="T28" fmla="*/ 22 w 776"/>
                    <a:gd name="T29" fmla="*/ 2 h 2368"/>
                    <a:gd name="T30" fmla="*/ 25 w 776"/>
                    <a:gd name="T31" fmla="*/ 2 h 2368"/>
                    <a:gd name="T32" fmla="*/ 23 w 776"/>
                    <a:gd name="T33" fmla="*/ 3 h 2368"/>
                    <a:gd name="T34" fmla="*/ 25 w 776"/>
                    <a:gd name="T35" fmla="*/ 3 h 2368"/>
                    <a:gd name="T36" fmla="*/ 23 w 776"/>
                    <a:gd name="T37" fmla="*/ 4 h 2368"/>
                    <a:gd name="T38" fmla="*/ 27 w 776"/>
                    <a:gd name="T39" fmla="*/ 4 h 2368"/>
                    <a:gd name="T40" fmla="*/ 25 w 776"/>
                    <a:gd name="T41" fmla="*/ 4 h 2368"/>
                    <a:gd name="T42" fmla="*/ 27 w 776"/>
                    <a:gd name="T43" fmla="*/ 4 h 2368"/>
                    <a:gd name="T44" fmla="*/ 25 w 776"/>
                    <a:gd name="T45" fmla="*/ 4 h 2368"/>
                    <a:gd name="T46" fmla="*/ 27 w 776"/>
                    <a:gd name="T47" fmla="*/ 5 h 2368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0" t="0" r="r" b="b"/>
                  <a:pathLst>
                    <a:path w="776" h="2368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7" name="Group 120"/>
            <p:cNvGrpSpPr>
              <a:grpSpLocks/>
            </p:cNvGrpSpPr>
            <p:nvPr/>
          </p:nvGrpSpPr>
          <p:grpSpPr bwMode="auto">
            <a:xfrm>
              <a:off x="1476" y="504"/>
              <a:ext cx="4040" cy="2966"/>
              <a:chOff x="210" y="337"/>
              <a:chExt cx="5198" cy="3818"/>
            </a:xfrm>
          </p:grpSpPr>
          <p:sp>
            <p:nvSpPr>
              <p:cNvPr id="8" name="Freeform 121"/>
              <p:cNvSpPr>
                <a:spLocks/>
              </p:cNvSpPr>
              <p:nvPr/>
            </p:nvSpPr>
            <p:spPr bwMode="hidden">
              <a:xfrm flipH="1">
                <a:off x="1934" y="2382"/>
                <a:ext cx="485" cy="1479"/>
              </a:xfrm>
              <a:custGeom>
                <a:avLst/>
                <a:gdLst>
                  <a:gd name="T0" fmla="*/ 0 w 776"/>
                  <a:gd name="T1" fmla="*/ 4 h 2368"/>
                  <a:gd name="T2" fmla="*/ 14 w 776"/>
                  <a:gd name="T3" fmla="*/ 1 h 2368"/>
                  <a:gd name="T4" fmla="*/ 6 w 776"/>
                  <a:gd name="T5" fmla="*/ 9 h 2368"/>
                  <a:gd name="T6" fmla="*/ 20 w 776"/>
                  <a:gd name="T7" fmla="*/ 9 h 2368"/>
                  <a:gd name="T8" fmla="*/ 11 w 776"/>
                  <a:gd name="T9" fmla="*/ 18 h 2368"/>
                  <a:gd name="T10" fmla="*/ 23 w 776"/>
                  <a:gd name="T11" fmla="*/ 21 h 2368"/>
                  <a:gd name="T12" fmla="*/ 18 w 776"/>
                  <a:gd name="T13" fmla="*/ 26 h 2368"/>
                  <a:gd name="T14" fmla="*/ 29 w 776"/>
                  <a:gd name="T15" fmla="*/ 29 h 2368"/>
                  <a:gd name="T16" fmla="*/ 23 w 776"/>
                  <a:gd name="T17" fmla="*/ 35 h 2368"/>
                  <a:gd name="T18" fmla="*/ 32 w 776"/>
                  <a:gd name="T19" fmla="*/ 38 h 2368"/>
                  <a:gd name="T20" fmla="*/ 29 w 776"/>
                  <a:gd name="T21" fmla="*/ 44 h 2368"/>
                  <a:gd name="T22" fmla="*/ 34 w 776"/>
                  <a:gd name="T23" fmla="*/ 49 h 2368"/>
                  <a:gd name="T24" fmla="*/ 34 w 776"/>
                  <a:gd name="T25" fmla="*/ 55 h 2368"/>
                  <a:gd name="T26" fmla="*/ 40 w 776"/>
                  <a:gd name="T27" fmla="*/ 64 h 2368"/>
                  <a:gd name="T28" fmla="*/ 38 w 776"/>
                  <a:gd name="T29" fmla="*/ 72 h 2368"/>
                  <a:gd name="T30" fmla="*/ 43 w 776"/>
                  <a:gd name="T31" fmla="*/ 78 h 2368"/>
                  <a:gd name="T32" fmla="*/ 40 w 776"/>
                  <a:gd name="T33" fmla="*/ 87 h 2368"/>
                  <a:gd name="T34" fmla="*/ 43 w 776"/>
                  <a:gd name="T35" fmla="*/ 95 h 2368"/>
                  <a:gd name="T36" fmla="*/ 40 w 776"/>
                  <a:gd name="T37" fmla="*/ 101 h 2368"/>
                  <a:gd name="T38" fmla="*/ 46 w 776"/>
                  <a:gd name="T39" fmla="*/ 109 h 2368"/>
                  <a:gd name="T40" fmla="*/ 43 w 776"/>
                  <a:gd name="T41" fmla="*/ 118 h 2368"/>
                  <a:gd name="T42" fmla="*/ 46 w 776"/>
                  <a:gd name="T43" fmla="*/ 129 h 2368"/>
                  <a:gd name="T44" fmla="*/ 43 w 776"/>
                  <a:gd name="T45" fmla="*/ 132 h 2368"/>
                  <a:gd name="T46" fmla="*/ 46 w 776"/>
                  <a:gd name="T47" fmla="*/ 141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Arc 122"/>
              <p:cNvSpPr>
                <a:spLocks/>
              </p:cNvSpPr>
              <p:nvPr/>
            </p:nvSpPr>
            <p:spPr bwMode="hidden">
              <a:xfrm flipH="1">
                <a:off x="1054" y="1851"/>
                <a:ext cx="2122" cy="2304"/>
              </a:xfrm>
              <a:custGeom>
                <a:avLst/>
                <a:gdLst>
                  <a:gd name="T0" fmla="*/ 0 w 21600"/>
                  <a:gd name="T1" fmla="*/ 0 h 21602"/>
                  <a:gd name="T2" fmla="*/ 0 w 21600"/>
                  <a:gd name="T3" fmla="*/ 0 h 21602"/>
                  <a:gd name="T4" fmla="*/ 0 w 21600"/>
                  <a:gd name="T5" fmla="*/ 0 h 2160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lnTo>
                      <a:pt x="5466" y="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Arc 123"/>
              <p:cNvSpPr>
                <a:spLocks/>
              </p:cNvSpPr>
              <p:nvPr/>
            </p:nvSpPr>
            <p:spPr bwMode="hidden">
              <a:xfrm flipH="1">
                <a:off x="1266" y="1480"/>
                <a:ext cx="1244" cy="2379"/>
              </a:xfrm>
              <a:custGeom>
                <a:avLst/>
                <a:gdLst>
                  <a:gd name="T0" fmla="*/ 0 w 28940"/>
                  <a:gd name="T1" fmla="*/ 0 h 22305"/>
                  <a:gd name="T2" fmla="*/ 0 w 28940"/>
                  <a:gd name="T3" fmla="*/ 0 h 22305"/>
                  <a:gd name="T4" fmla="*/ 0 w 28940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lnTo>
                      <a:pt x="0" y="128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Arc 124"/>
              <p:cNvSpPr>
                <a:spLocks/>
              </p:cNvSpPr>
              <p:nvPr/>
            </p:nvSpPr>
            <p:spPr bwMode="hidden">
              <a:xfrm flipH="1">
                <a:off x="210" y="1169"/>
                <a:ext cx="2376" cy="2379"/>
              </a:xfrm>
              <a:custGeom>
                <a:avLst/>
                <a:gdLst>
                  <a:gd name="T0" fmla="*/ 0 w 34455"/>
                  <a:gd name="T1" fmla="*/ 0 h 22305"/>
                  <a:gd name="T2" fmla="*/ 0 w 34455"/>
                  <a:gd name="T3" fmla="*/ 0 h 22305"/>
                  <a:gd name="T4" fmla="*/ 0 w 34455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lnTo>
                      <a:pt x="0" y="424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Arc 125"/>
              <p:cNvSpPr>
                <a:spLocks/>
              </p:cNvSpPr>
              <p:nvPr/>
            </p:nvSpPr>
            <p:spPr bwMode="hidden">
              <a:xfrm>
                <a:off x="2840" y="1503"/>
                <a:ext cx="381" cy="2379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0 h 22305"/>
                  <a:gd name="T4" fmla="*/ 0 w 34812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Arc 126"/>
              <p:cNvSpPr>
                <a:spLocks/>
              </p:cNvSpPr>
              <p:nvPr/>
            </p:nvSpPr>
            <p:spPr bwMode="hidden">
              <a:xfrm>
                <a:off x="2940" y="1492"/>
                <a:ext cx="1004" cy="2379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0 h 22305"/>
                  <a:gd name="T4" fmla="*/ 0 w 34812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Freeform 127"/>
              <p:cNvSpPr>
                <a:spLocks/>
              </p:cNvSpPr>
              <p:nvPr/>
            </p:nvSpPr>
            <p:spPr bwMode="hidden">
              <a:xfrm>
                <a:off x="3300" y="2635"/>
                <a:ext cx="485" cy="1479"/>
              </a:xfrm>
              <a:custGeom>
                <a:avLst/>
                <a:gdLst>
                  <a:gd name="T0" fmla="*/ 0 w 776"/>
                  <a:gd name="T1" fmla="*/ 4 h 2368"/>
                  <a:gd name="T2" fmla="*/ 14 w 776"/>
                  <a:gd name="T3" fmla="*/ 1 h 2368"/>
                  <a:gd name="T4" fmla="*/ 6 w 776"/>
                  <a:gd name="T5" fmla="*/ 9 h 2368"/>
                  <a:gd name="T6" fmla="*/ 20 w 776"/>
                  <a:gd name="T7" fmla="*/ 9 h 2368"/>
                  <a:gd name="T8" fmla="*/ 11 w 776"/>
                  <a:gd name="T9" fmla="*/ 18 h 2368"/>
                  <a:gd name="T10" fmla="*/ 23 w 776"/>
                  <a:gd name="T11" fmla="*/ 21 h 2368"/>
                  <a:gd name="T12" fmla="*/ 18 w 776"/>
                  <a:gd name="T13" fmla="*/ 26 h 2368"/>
                  <a:gd name="T14" fmla="*/ 29 w 776"/>
                  <a:gd name="T15" fmla="*/ 29 h 2368"/>
                  <a:gd name="T16" fmla="*/ 23 w 776"/>
                  <a:gd name="T17" fmla="*/ 35 h 2368"/>
                  <a:gd name="T18" fmla="*/ 32 w 776"/>
                  <a:gd name="T19" fmla="*/ 38 h 2368"/>
                  <a:gd name="T20" fmla="*/ 29 w 776"/>
                  <a:gd name="T21" fmla="*/ 44 h 2368"/>
                  <a:gd name="T22" fmla="*/ 34 w 776"/>
                  <a:gd name="T23" fmla="*/ 49 h 2368"/>
                  <a:gd name="T24" fmla="*/ 34 w 776"/>
                  <a:gd name="T25" fmla="*/ 55 h 2368"/>
                  <a:gd name="T26" fmla="*/ 40 w 776"/>
                  <a:gd name="T27" fmla="*/ 64 h 2368"/>
                  <a:gd name="T28" fmla="*/ 38 w 776"/>
                  <a:gd name="T29" fmla="*/ 72 h 2368"/>
                  <a:gd name="T30" fmla="*/ 43 w 776"/>
                  <a:gd name="T31" fmla="*/ 78 h 2368"/>
                  <a:gd name="T32" fmla="*/ 40 w 776"/>
                  <a:gd name="T33" fmla="*/ 87 h 2368"/>
                  <a:gd name="T34" fmla="*/ 43 w 776"/>
                  <a:gd name="T35" fmla="*/ 95 h 2368"/>
                  <a:gd name="T36" fmla="*/ 40 w 776"/>
                  <a:gd name="T37" fmla="*/ 101 h 2368"/>
                  <a:gd name="T38" fmla="*/ 46 w 776"/>
                  <a:gd name="T39" fmla="*/ 109 h 2368"/>
                  <a:gd name="T40" fmla="*/ 43 w 776"/>
                  <a:gd name="T41" fmla="*/ 118 h 2368"/>
                  <a:gd name="T42" fmla="*/ 46 w 776"/>
                  <a:gd name="T43" fmla="*/ 129 h 2368"/>
                  <a:gd name="T44" fmla="*/ 43 w 776"/>
                  <a:gd name="T45" fmla="*/ 132 h 2368"/>
                  <a:gd name="T46" fmla="*/ 46 w 776"/>
                  <a:gd name="T47" fmla="*/ 141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Freeform 128"/>
              <p:cNvSpPr>
                <a:spLocks/>
              </p:cNvSpPr>
              <p:nvPr/>
            </p:nvSpPr>
            <p:spPr bwMode="hidden">
              <a:xfrm rot="19660755" flipV="1">
                <a:off x="2547" y="2149"/>
                <a:ext cx="441" cy="838"/>
              </a:xfrm>
              <a:custGeom>
                <a:avLst/>
                <a:gdLst>
                  <a:gd name="T0" fmla="*/ 0 w 776"/>
                  <a:gd name="T1" fmla="*/ 0 h 2368"/>
                  <a:gd name="T2" fmla="*/ 8 w 776"/>
                  <a:gd name="T3" fmla="*/ 0 h 2368"/>
                  <a:gd name="T4" fmla="*/ 3 w 776"/>
                  <a:gd name="T5" fmla="*/ 0 h 2368"/>
                  <a:gd name="T6" fmla="*/ 11 w 776"/>
                  <a:gd name="T7" fmla="*/ 0 h 2368"/>
                  <a:gd name="T8" fmla="*/ 6 w 776"/>
                  <a:gd name="T9" fmla="*/ 1 h 2368"/>
                  <a:gd name="T10" fmla="*/ 13 w 776"/>
                  <a:gd name="T11" fmla="*/ 1 h 2368"/>
                  <a:gd name="T12" fmla="*/ 10 w 776"/>
                  <a:gd name="T13" fmla="*/ 1 h 2368"/>
                  <a:gd name="T14" fmla="*/ 16 w 776"/>
                  <a:gd name="T15" fmla="*/ 1 h 2368"/>
                  <a:gd name="T16" fmla="*/ 13 w 776"/>
                  <a:gd name="T17" fmla="*/ 1 h 2368"/>
                  <a:gd name="T18" fmla="*/ 18 w 776"/>
                  <a:gd name="T19" fmla="*/ 1 h 2368"/>
                  <a:gd name="T20" fmla="*/ 16 w 776"/>
                  <a:gd name="T21" fmla="*/ 1 h 2368"/>
                  <a:gd name="T22" fmla="*/ 19 w 776"/>
                  <a:gd name="T23" fmla="*/ 2 h 2368"/>
                  <a:gd name="T24" fmla="*/ 19 w 776"/>
                  <a:gd name="T25" fmla="*/ 2 h 2368"/>
                  <a:gd name="T26" fmla="*/ 23 w 776"/>
                  <a:gd name="T27" fmla="*/ 2 h 2368"/>
                  <a:gd name="T28" fmla="*/ 21 w 776"/>
                  <a:gd name="T29" fmla="*/ 2 h 2368"/>
                  <a:gd name="T30" fmla="*/ 24 w 776"/>
                  <a:gd name="T31" fmla="*/ 2 h 2368"/>
                  <a:gd name="T32" fmla="*/ 23 w 776"/>
                  <a:gd name="T33" fmla="*/ 3 h 2368"/>
                  <a:gd name="T34" fmla="*/ 24 w 776"/>
                  <a:gd name="T35" fmla="*/ 3 h 2368"/>
                  <a:gd name="T36" fmla="*/ 23 w 776"/>
                  <a:gd name="T37" fmla="*/ 4 h 2368"/>
                  <a:gd name="T38" fmla="*/ 26 w 776"/>
                  <a:gd name="T39" fmla="*/ 4 h 2368"/>
                  <a:gd name="T40" fmla="*/ 24 w 776"/>
                  <a:gd name="T41" fmla="*/ 4 h 2368"/>
                  <a:gd name="T42" fmla="*/ 26 w 776"/>
                  <a:gd name="T43" fmla="*/ 4 h 2368"/>
                  <a:gd name="T44" fmla="*/ 24 w 776"/>
                  <a:gd name="T45" fmla="*/ 4 h 2368"/>
                  <a:gd name="T46" fmla="*/ 26 w 776"/>
                  <a:gd name="T47" fmla="*/ 5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Freeform 129"/>
              <p:cNvSpPr>
                <a:spLocks/>
              </p:cNvSpPr>
              <p:nvPr/>
            </p:nvSpPr>
            <p:spPr bwMode="hidden">
              <a:xfrm flipH="1">
                <a:off x="489" y="2503"/>
                <a:ext cx="1085" cy="1524"/>
              </a:xfrm>
              <a:custGeom>
                <a:avLst/>
                <a:gdLst>
                  <a:gd name="T0" fmla="*/ 0 w 776"/>
                  <a:gd name="T1" fmla="*/ 5 h 2368"/>
                  <a:gd name="T2" fmla="*/ 1797 w 776"/>
                  <a:gd name="T3" fmla="*/ 1 h 2368"/>
                  <a:gd name="T4" fmla="*/ 713 w 776"/>
                  <a:gd name="T5" fmla="*/ 11 h 2368"/>
                  <a:gd name="T6" fmla="*/ 2513 w 776"/>
                  <a:gd name="T7" fmla="*/ 11 h 2368"/>
                  <a:gd name="T8" fmla="*/ 1433 w 776"/>
                  <a:gd name="T9" fmla="*/ 21 h 2368"/>
                  <a:gd name="T10" fmla="*/ 2870 w 776"/>
                  <a:gd name="T11" fmla="*/ 25 h 2368"/>
                  <a:gd name="T12" fmla="*/ 2150 w 776"/>
                  <a:gd name="T13" fmla="*/ 32 h 2368"/>
                  <a:gd name="T14" fmla="*/ 3585 w 776"/>
                  <a:gd name="T15" fmla="*/ 35 h 2368"/>
                  <a:gd name="T16" fmla="*/ 2870 w 776"/>
                  <a:gd name="T17" fmla="*/ 42 h 2368"/>
                  <a:gd name="T18" fmla="*/ 3946 w 776"/>
                  <a:gd name="T19" fmla="*/ 46 h 2368"/>
                  <a:gd name="T20" fmla="*/ 3585 w 776"/>
                  <a:gd name="T21" fmla="*/ 52 h 2368"/>
                  <a:gd name="T22" fmla="*/ 4302 w 776"/>
                  <a:gd name="T23" fmla="*/ 59 h 2368"/>
                  <a:gd name="T24" fmla="*/ 4302 w 776"/>
                  <a:gd name="T25" fmla="*/ 66 h 2368"/>
                  <a:gd name="T26" fmla="*/ 5021 w 776"/>
                  <a:gd name="T27" fmla="*/ 76 h 2368"/>
                  <a:gd name="T28" fmla="*/ 4659 w 776"/>
                  <a:gd name="T29" fmla="*/ 87 h 2368"/>
                  <a:gd name="T30" fmla="*/ 5382 w 776"/>
                  <a:gd name="T31" fmla="*/ 93 h 2368"/>
                  <a:gd name="T32" fmla="*/ 5021 w 776"/>
                  <a:gd name="T33" fmla="*/ 104 h 2368"/>
                  <a:gd name="T34" fmla="*/ 5382 w 776"/>
                  <a:gd name="T35" fmla="*/ 114 h 2368"/>
                  <a:gd name="T36" fmla="*/ 5021 w 776"/>
                  <a:gd name="T37" fmla="*/ 120 h 2368"/>
                  <a:gd name="T38" fmla="*/ 5740 w 776"/>
                  <a:gd name="T39" fmla="*/ 131 h 2368"/>
                  <a:gd name="T40" fmla="*/ 5382 w 776"/>
                  <a:gd name="T41" fmla="*/ 141 h 2368"/>
                  <a:gd name="T42" fmla="*/ 5740 w 776"/>
                  <a:gd name="T43" fmla="*/ 154 h 2368"/>
                  <a:gd name="T44" fmla="*/ 5382 w 776"/>
                  <a:gd name="T45" fmla="*/ 158 h 2368"/>
                  <a:gd name="T46" fmla="*/ 5740 w 776"/>
                  <a:gd name="T47" fmla="*/ 1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Freeform 130"/>
              <p:cNvSpPr>
                <a:spLocks/>
              </p:cNvSpPr>
              <p:nvPr/>
            </p:nvSpPr>
            <p:spPr bwMode="hidden">
              <a:xfrm flipH="1">
                <a:off x="1000" y="893"/>
                <a:ext cx="696" cy="1524"/>
              </a:xfrm>
              <a:custGeom>
                <a:avLst/>
                <a:gdLst>
                  <a:gd name="T0" fmla="*/ 0 w 776"/>
                  <a:gd name="T1" fmla="*/ 5 h 2368"/>
                  <a:gd name="T2" fmla="*/ 125 w 776"/>
                  <a:gd name="T3" fmla="*/ 1 h 2368"/>
                  <a:gd name="T4" fmla="*/ 50 w 776"/>
                  <a:gd name="T5" fmla="*/ 11 h 2368"/>
                  <a:gd name="T6" fmla="*/ 175 w 776"/>
                  <a:gd name="T7" fmla="*/ 11 h 2368"/>
                  <a:gd name="T8" fmla="*/ 100 w 776"/>
                  <a:gd name="T9" fmla="*/ 21 h 2368"/>
                  <a:gd name="T10" fmla="*/ 199 w 776"/>
                  <a:gd name="T11" fmla="*/ 25 h 2368"/>
                  <a:gd name="T12" fmla="*/ 150 w 776"/>
                  <a:gd name="T13" fmla="*/ 32 h 2368"/>
                  <a:gd name="T14" fmla="*/ 250 w 776"/>
                  <a:gd name="T15" fmla="*/ 35 h 2368"/>
                  <a:gd name="T16" fmla="*/ 199 w 776"/>
                  <a:gd name="T17" fmla="*/ 42 h 2368"/>
                  <a:gd name="T18" fmla="*/ 275 w 776"/>
                  <a:gd name="T19" fmla="*/ 46 h 2368"/>
                  <a:gd name="T20" fmla="*/ 250 w 776"/>
                  <a:gd name="T21" fmla="*/ 52 h 2368"/>
                  <a:gd name="T22" fmla="*/ 300 w 776"/>
                  <a:gd name="T23" fmla="*/ 59 h 2368"/>
                  <a:gd name="T24" fmla="*/ 300 w 776"/>
                  <a:gd name="T25" fmla="*/ 66 h 2368"/>
                  <a:gd name="T26" fmla="*/ 350 w 776"/>
                  <a:gd name="T27" fmla="*/ 76 h 2368"/>
                  <a:gd name="T28" fmla="*/ 325 w 776"/>
                  <a:gd name="T29" fmla="*/ 87 h 2368"/>
                  <a:gd name="T30" fmla="*/ 374 w 776"/>
                  <a:gd name="T31" fmla="*/ 93 h 2368"/>
                  <a:gd name="T32" fmla="*/ 350 w 776"/>
                  <a:gd name="T33" fmla="*/ 104 h 2368"/>
                  <a:gd name="T34" fmla="*/ 374 w 776"/>
                  <a:gd name="T35" fmla="*/ 114 h 2368"/>
                  <a:gd name="T36" fmla="*/ 350 w 776"/>
                  <a:gd name="T37" fmla="*/ 120 h 2368"/>
                  <a:gd name="T38" fmla="*/ 400 w 776"/>
                  <a:gd name="T39" fmla="*/ 131 h 2368"/>
                  <a:gd name="T40" fmla="*/ 374 w 776"/>
                  <a:gd name="T41" fmla="*/ 141 h 2368"/>
                  <a:gd name="T42" fmla="*/ 400 w 776"/>
                  <a:gd name="T43" fmla="*/ 154 h 2368"/>
                  <a:gd name="T44" fmla="*/ 374 w 776"/>
                  <a:gd name="T45" fmla="*/ 158 h 2368"/>
                  <a:gd name="T46" fmla="*/ 400 w 776"/>
                  <a:gd name="T47" fmla="*/ 1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Freeform 131"/>
              <p:cNvSpPr>
                <a:spLocks/>
              </p:cNvSpPr>
              <p:nvPr/>
            </p:nvSpPr>
            <p:spPr bwMode="hidden">
              <a:xfrm>
                <a:off x="4401" y="2279"/>
                <a:ext cx="1007" cy="1600"/>
              </a:xfrm>
              <a:custGeom>
                <a:avLst/>
                <a:gdLst>
                  <a:gd name="T0" fmla="*/ 0 w 776"/>
                  <a:gd name="T1" fmla="*/ 6 h 2368"/>
                  <a:gd name="T2" fmla="*/ 1145 w 776"/>
                  <a:gd name="T3" fmla="*/ 1 h 2368"/>
                  <a:gd name="T4" fmla="*/ 459 w 776"/>
                  <a:gd name="T5" fmla="*/ 15 h 2368"/>
                  <a:gd name="T6" fmla="*/ 1603 w 776"/>
                  <a:gd name="T7" fmla="*/ 15 h 2368"/>
                  <a:gd name="T8" fmla="*/ 916 w 776"/>
                  <a:gd name="T9" fmla="*/ 29 h 2368"/>
                  <a:gd name="T10" fmla="*/ 1831 w 776"/>
                  <a:gd name="T11" fmla="*/ 34 h 2368"/>
                  <a:gd name="T12" fmla="*/ 1374 w 776"/>
                  <a:gd name="T13" fmla="*/ 43 h 2368"/>
                  <a:gd name="T14" fmla="*/ 2292 w 776"/>
                  <a:gd name="T15" fmla="*/ 47 h 2368"/>
                  <a:gd name="T16" fmla="*/ 1831 w 776"/>
                  <a:gd name="T17" fmla="*/ 56 h 2368"/>
                  <a:gd name="T18" fmla="*/ 2523 w 776"/>
                  <a:gd name="T19" fmla="*/ 61 h 2368"/>
                  <a:gd name="T20" fmla="*/ 2292 w 776"/>
                  <a:gd name="T21" fmla="*/ 70 h 2368"/>
                  <a:gd name="T22" fmla="*/ 2747 w 776"/>
                  <a:gd name="T23" fmla="*/ 80 h 2368"/>
                  <a:gd name="T24" fmla="*/ 2747 w 776"/>
                  <a:gd name="T25" fmla="*/ 88 h 2368"/>
                  <a:gd name="T26" fmla="*/ 3209 w 776"/>
                  <a:gd name="T27" fmla="*/ 102 h 2368"/>
                  <a:gd name="T28" fmla="*/ 2981 w 776"/>
                  <a:gd name="T29" fmla="*/ 116 h 2368"/>
                  <a:gd name="T30" fmla="*/ 3438 w 776"/>
                  <a:gd name="T31" fmla="*/ 125 h 2368"/>
                  <a:gd name="T32" fmla="*/ 3209 w 776"/>
                  <a:gd name="T33" fmla="*/ 139 h 2368"/>
                  <a:gd name="T34" fmla="*/ 3438 w 776"/>
                  <a:gd name="T35" fmla="*/ 152 h 2368"/>
                  <a:gd name="T36" fmla="*/ 3209 w 776"/>
                  <a:gd name="T37" fmla="*/ 161 h 2368"/>
                  <a:gd name="T38" fmla="*/ 3670 w 776"/>
                  <a:gd name="T39" fmla="*/ 175 h 2368"/>
                  <a:gd name="T40" fmla="*/ 3438 w 776"/>
                  <a:gd name="T41" fmla="*/ 189 h 2368"/>
                  <a:gd name="T42" fmla="*/ 3670 w 776"/>
                  <a:gd name="T43" fmla="*/ 207 h 2368"/>
                  <a:gd name="T44" fmla="*/ 3438 w 776"/>
                  <a:gd name="T45" fmla="*/ 212 h 2368"/>
                  <a:gd name="T46" fmla="*/ 3670 w 776"/>
                  <a:gd name="T47" fmla="*/ 225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Freeform 132"/>
              <p:cNvSpPr>
                <a:spLocks/>
              </p:cNvSpPr>
              <p:nvPr/>
            </p:nvSpPr>
            <p:spPr bwMode="hidden">
              <a:xfrm>
                <a:off x="3878" y="1470"/>
                <a:ext cx="1518" cy="1067"/>
              </a:xfrm>
              <a:custGeom>
                <a:avLst/>
                <a:gdLst>
                  <a:gd name="T0" fmla="*/ 0 w 776"/>
                  <a:gd name="T1" fmla="*/ 0 h 2368"/>
                  <a:gd name="T2" fmla="*/ 13427 w 776"/>
                  <a:gd name="T3" fmla="*/ 0 h 2368"/>
                  <a:gd name="T4" fmla="*/ 5387 w 776"/>
                  <a:gd name="T5" fmla="*/ 1 h 2368"/>
                  <a:gd name="T6" fmla="*/ 18820 w 776"/>
                  <a:gd name="T7" fmla="*/ 1 h 2368"/>
                  <a:gd name="T8" fmla="*/ 10781 w 776"/>
                  <a:gd name="T9" fmla="*/ 3 h 2368"/>
                  <a:gd name="T10" fmla="*/ 21514 w 776"/>
                  <a:gd name="T11" fmla="*/ 3 h 2368"/>
                  <a:gd name="T12" fmla="*/ 16125 w 776"/>
                  <a:gd name="T13" fmla="*/ 4 h 2368"/>
                  <a:gd name="T14" fmla="*/ 26905 w 776"/>
                  <a:gd name="T15" fmla="*/ 4 h 2368"/>
                  <a:gd name="T16" fmla="*/ 21514 w 776"/>
                  <a:gd name="T17" fmla="*/ 5 h 2368"/>
                  <a:gd name="T18" fmla="*/ 29591 w 776"/>
                  <a:gd name="T19" fmla="*/ 5 h 2368"/>
                  <a:gd name="T20" fmla="*/ 26905 w 776"/>
                  <a:gd name="T21" fmla="*/ 6 h 2368"/>
                  <a:gd name="T22" fmla="*/ 32285 w 776"/>
                  <a:gd name="T23" fmla="*/ 7 h 2368"/>
                  <a:gd name="T24" fmla="*/ 32285 w 776"/>
                  <a:gd name="T25" fmla="*/ 8 h 2368"/>
                  <a:gd name="T26" fmla="*/ 37662 w 776"/>
                  <a:gd name="T27" fmla="*/ 9 h 2368"/>
                  <a:gd name="T28" fmla="*/ 34979 w 776"/>
                  <a:gd name="T29" fmla="*/ 10 h 2368"/>
                  <a:gd name="T30" fmla="*/ 40325 w 776"/>
                  <a:gd name="T31" fmla="*/ 11 h 2368"/>
                  <a:gd name="T32" fmla="*/ 37662 w 776"/>
                  <a:gd name="T33" fmla="*/ 12 h 2368"/>
                  <a:gd name="T34" fmla="*/ 40325 w 776"/>
                  <a:gd name="T35" fmla="*/ 14 h 2368"/>
                  <a:gd name="T36" fmla="*/ 37662 w 776"/>
                  <a:gd name="T37" fmla="*/ 14 h 2368"/>
                  <a:gd name="T38" fmla="*/ 43018 w 776"/>
                  <a:gd name="T39" fmla="*/ 15 h 2368"/>
                  <a:gd name="T40" fmla="*/ 40325 w 776"/>
                  <a:gd name="T41" fmla="*/ 17 h 2368"/>
                  <a:gd name="T42" fmla="*/ 43018 w 776"/>
                  <a:gd name="T43" fmla="*/ 18 h 2368"/>
                  <a:gd name="T44" fmla="*/ 40325 w 776"/>
                  <a:gd name="T45" fmla="*/ 18 h 2368"/>
                  <a:gd name="T46" fmla="*/ 43018 w 776"/>
                  <a:gd name="T47" fmla="*/ 2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Freeform 133"/>
              <p:cNvSpPr>
                <a:spLocks/>
              </p:cNvSpPr>
              <p:nvPr/>
            </p:nvSpPr>
            <p:spPr bwMode="hidden">
              <a:xfrm>
                <a:off x="3934" y="337"/>
                <a:ext cx="664" cy="1434"/>
              </a:xfrm>
              <a:custGeom>
                <a:avLst/>
                <a:gdLst>
                  <a:gd name="T0" fmla="*/ 0 w 776"/>
                  <a:gd name="T1" fmla="*/ 3 h 2368"/>
                  <a:gd name="T2" fmla="*/ 94 w 776"/>
                  <a:gd name="T3" fmla="*/ 1 h 2368"/>
                  <a:gd name="T4" fmla="*/ 38 w 776"/>
                  <a:gd name="T5" fmla="*/ 8 h 2368"/>
                  <a:gd name="T6" fmla="*/ 132 w 776"/>
                  <a:gd name="T7" fmla="*/ 8 h 2368"/>
                  <a:gd name="T8" fmla="*/ 75 w 776"/>
                  <a:gd name="T9" fmla="*/ 15 h 2368"/>
                  <a:gd name="T10" fmla="*/ 151 w 776"/>
                  <a:gd name="T11" fmla="*/ 17 h 2368"/>
                  <a:gd name="T12" fmla="*/ 113 w 776"/>
                  <a:gd name="T13" fmla="*/ 22 h 2368"/>
                  <a:gd name="T14" fmla="*/ 189 w 776"/>
                  <a:gd name="T15" fmla="*/ 25 h 2368"/>
                  <a:gd name="T16" fmla="*/ 151 w 776"/>
                  <a:gd name="T17" fmla="*/ 29 h 2368"/>
                  <a:gd name="T18" fmla="*/ 207 w 776"/>
                  <a:gd name="T19" fmla="*/ 31 h 2368"/>
                  <a:gd name="T20" fmla="*/ 189 w 776"/>
                  <a:gd name="T21" fmla="*/ 36 h 2368"/>
                  <a:gd name="T22" fmla="*/ 226 w 776"/>
                  <a:gd name="T23" fmla="*/ 41 h 2368"/>
                  <a:gd name="T24" fmla="*/ 226 w 776"/>
                  <a:gd name="T25" fmla="*/ 46 h 2368"/>
                  <a:gd name="T26" fmla="*/ 264 w 776"/>
                  <a:gd name="T27" fmla="*/ 53 h 2368"/>
                  <a:gd name="T28" fmla="*/ 246 w 776"/>
                  <a:gd name="T29" fmla="*/ 60 h 2368"/>
                  <a:gd name="T30" fmla="*/ 282 w 776"/>
                  <a:gd name="T31" fmla="*/ 65 h 2368"/>
                  <a:gd name="T32" fmla="*/ 264 w 776"/>
                  <a:gd name="T33" fmla="*/ 72 h 2368"/>
                  <a:gd name="T34" fmla="*/ 282 w 776"/>
                  <a:gd name="T35" fmla="*/ 79 h 2368"/>
                  <a:gd name="T36" fmla="*/ 264 w 776"/>
                  <a:gd name="T37" fmla="*/ 84 h 2368"/>
                  <a:gd name="T38" fmla="*/ 302 w 776"/>
                  <a:gd name="T39" fmla="*/ 91 h 2368"/>
                  <a:gd name="T40" fmla="*/ 282 w 776"/>
                  <a:gd name="T41" fmla="*/ 97 h 2368"/>
                  <a:gd name="T42" fmla="*/ 302 w 776"/>
                  <a:gd name="T43" fmla="*/ 107 h 2368"/>
                  <a:gd name="T44" fmla="*/ 282 w 776"/>
                  <a:gd name="T45" fmla="*/ 110 h 2368"/>
                  <a:gd name="T46" fmla="*/ 302 w 776"/>
                  <a:gd name="T47" fmla="*/ 117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Freeform 134"/>
              <p:cNvSpPr>
                <a:spLocks/>
              </p:cNvSpPr>
              <p:nvPr/>
            </p:nvSpPr>
            <p:spPr bwMode="hidden">
              <a:xfrm rot="1346631" flipH="1">
                <a:off x="1702" y="1506"/>
                <a:ext cx="440" cy="837"/>
              </a:xfrm>
              <a:custGeom>
                <a:avLst/>
                <a:gdLst>
                  <a:gd name="T0" fmla="*/ 0 w 776"/>
                  <a:gd name="T1" fmla="*/ 0 h 2368"/>
                  <a:gd name="T2" fmla="*/ 8 w 776"/>
                  <a:gd name="T3" fmla="*/ 0 h 2368"/>
                  <a:gd name="T4" fmla="*/ 3 w 776"/>
                  <a:gd name="T5" fmla="*/ 0 h 2368"/>
                  <a:gd name="T6" fmla="*/ 11 w 776"/>
                  <a:gd name="T7" fmla="*/ 0 h 2368"/>
                  <a:gd name="T8" fmla="*/ 6 w 776"/>
                  <a:gd name="T9" fmla="*/ 1 h 2368"/>
                  <a:gd name="T10" fmla="*/ 13 w 776"/>
                  <a:gd name="T11" fmla="*/ 1 h 2368"/>
                  <a:gd name="T12" fmla="*/ 9 w 776"/>
                  <a:gd name="T13" fmla="*/ 1 h 2368"/>
                  <a:gd name="T14" fmla="*/ 16 w 776"/>
                  <a:gd name="T15" fmla="*/ 1 h 2368"/>
                  <a:gd name="T16" fmla="*/ 13 w 776"/>
                  <a:gd name="T17" fmla="*/ 1 h 2368"/>
                  <a:gd name="T18" fmla="*/ 18 w 776"/>
                  <a:gd name="T19" fmla="*/ 1 h 2368"/>
                  <a:gd name="T20" fmla="*/ 16 w 776"/>
                  <a:gd name="T21" fmla="*/ 1 h 2368"/>
                  <a:gd name="T22" fmla="*/ 19 w 776"/>
                  <a:gd name="T23" fmla="*/ 2 h 2368"/>
                  <a:gd name="T24" fmla="*/ 19 w 776"/>
                  <a:gd name="T25" fmla="*/ 2 h 2368"/>
                  <a:gd name="T26" fmla="*/ 22 w 776"/>
                  <a:gd name="T27" fmla="*/ 2 h 2368"/>
                  <a:gd name="T28" fmla="*/ 21 w 776"/>
                  <a:gd name="T29" fmla="*/ 2 h 2368"/>
                  <a:gd name="T30" fmla="*/ 24 w 776"/>
                  <a:gd name="T31" fmla="*/ 2 h 2368"/>
                  <a:gd name="T32" fmla="*/ 22 w 776"/>
                  <a:gd name="T33" fmla="*/ 3 h 2368"/>
                  <a:gd name="T34" fmla="*/ 24 w 776"/>
                  <a:gd name="T35" fmla="*/ 3 h 2368"/>
                  <a:gd name="T36" fmla="*/ 22 w 776"/>
                  <a:gd name="T37" fmla="*/ 4 h 2368"/>
                  <a:gd name="T38" fmla="*/ 26 w 776"/>
                  <a:gd name="T39" fmla="*/ 4 h 2368"/>
                  <a:gd name="T40" fmla="*/ 24 w 776"/>
                  <a:gd name="T41" fmla="*/ 4 h 2368"/>
                  <a:gd name="T42" fmla="*/ 26 w 776"/>
                  <a:gd name="T43" fmla="*/ 4 h 2368"/>
                  <a:gd name="T44" fmla="*/ 24 w 776"/>
                  <a:gd name="T45" fmla="*/ 4 h 2368"/>
                  <a:gd name="T46" fmla="*/ 26 w 776"/>
                  <a:gd name="T47" fmla="*/ 5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9287" name="Rectangle 13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7213"/>
            <a:ext cx="7772400" cy="162718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9288" name="Rectangle 1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7" name="Rectangle 13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CB3B6-F9E4-4631-A253-CE5AA0159601}" type="datetime1">
              <a:rPr lang="en-US"/>
              <a:pPr>
                <a:defRPr/>
              </a:pPr>
              <a:t>3/11/2015</a:t>
            </a:fld>
            <a:endParaRPr lang="en-US"/>
          </a:p>
        </p:txBody>
      </p:sp>
      <p:sp>
        <p:nvSpPr>
          <p:cNvPr id="138" name="Rectangle 1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Here I am to worship 1 of 6</a:t>
            </a:r>
          </a:p>
        </p:txBody>
      </p:sp>
      <p:sp>
        <p:nvSpPr>
          <p:cNvPr id="139" name="Rectangle 13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CDC11-CD4C-4826-9FF2-6B672D3B99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838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0B832-2099-4972-91EB-0447FBCA26CD}" type="datetime1">
              <a:rPr lang="en-US"/>
              <a:pPr>
                <a:defRPr/>
              </a:pPr>
              <a:t>3/11/2015</a:t>
            </a:fld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Here I am to worship 1 of 6</a:t>
            </a:r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C2A465-D0AB-4104-B487-7AE397E6AB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394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3100" cy="5794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676900" cy="5794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D1B237-5966-42A6-A477-2D1AF2C984E5}" type="datetime1">
              <a:rPr lang="en-US"/>
              <a:pPr>
                <a:defRPr/>
              </a:pPr>
              <a:t>3/11/2015</a:t>
            </a:fld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Here I am to worship 1 of 6</a:t>
            </a:r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3CCDA0-A197-4474-A8AD-9697499A7F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9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084388" y="296863"/>
            <a:ext cx="6823075" cy="5353050"/>
            <a:chOff x="1313" y="187"/>
            <a:chExt cx="4298" cy="3372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2194" y="601"/>
              <a:ext cx="596" cy="447"/>
              <a:chOff x="0" y="0"/>
              <a:chExt cx="768" cy="576"/>
            </a:xfrm>
          </p:grpSpPr>
          <p:sp>
            <p:nvSpPr>
              <p:cNvPr id="135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9pPr>
              </a:lstStyle>
              <a:p>
                <a:pPr eaLnBrk="0" hangingPunct="0">
                  <a:defRPr/>
                </a:pPr>
                <a:endParaRPr lang="en-US" altLang="en-US">
                  <a:solidFill>
                    <a:srgbClr val="FFCC00"/>
                  </a:solidFill>
                  <a:cs typeface="+mn-cs"/>
                </a:endParaRPr>
              </a:p>
            </p:txBody>
          </p:sp>
          <p:sp>
            <p:nvSpPr>
              <p:cNvPr id="136" name="Oval 5"/>
              <p:cNvSpPr>
                <a:spLocks noChangeArrowheads="1"/>
              </p:cNvSpPr>
              <p:nvPr/>
            </p:nvSpPr>
            <p:spPr bwMode="hidden">
              <a:xfrm>
                <a:off x="276" y="253"/>
                <a:ext cx="187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9pPr>
              </a:lstStyle>
              <a:p>
                <a:pPr eaLnBrk="0" hangingPunct="0">
                  <a:defRPr/>
                </a:pPr>
                <a:endParaRPr lang="en-US" altLang="en-US">
                  <a:solidFill>
                    <a:srgbClr val="FFCC00"/>
                  </a:solidFill>
                  <a:cs typeface="+mn-cs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1312" y="174"/>
              <a:ext cx="4299" cy="3375"/>
              <a:chOff x="0" y="6"/>
              <a:chExt cx="5533" cy="4331"/>
            </a:xfrm>
          </p:grpSpPr>
          <p:grpSp>
            <p:nvGrpSpPr>
              <p:cNvPr id="22" name="Group 7"/>
              <p:cNvGrpSpPr>
                <a:grpSpLocks/>
              </p:cNvGrpSpPr>
              <p:nvPr/>
            </p:nvGrpSpPr>
            <p:grpSpPr bwMode="auto">
              <a:xfrm>
                <a:off x="0" y="6"/>
                <a:ext cx="5470" cy="4331"/>
                <a:chOff x="0" y="6"/>
                <a:chExt cx="5470" cy="4331"/>
              </a:xfrm>
            </p:grpSpPr>
            <p:grpSp>
              <p:nvGrpSpPr>
                <p:cNvPr id="33" name="Group 8"/>
                <p:cNvGrpSpPr>
                  <a:grpSpLocks/>
                </p:cNvGrpSpPr>
                <p:nvPr/>
              </p:nvGrpSpPr>
              <p:grpSpPr bwMode="auto">
                <a:xfrm>
                  <a:off x="1339" y="788"/>
                  <a:ext cx="2919" cy="2151"/>
                  <a:chOff x="1265" y="816"/>
                  <a:chExt cx="2919" cy="2151"/>
                </a:xfrm>
              </p:grpSpPr>
              <p:sp>
                <p:nvSpPr>
                  <p:cNvPr id="133" name="Oval 9"/>
                  <p:cNvSpPr>
                    <a:spLocks noChangeArrowheads="1"/>
                  </p:cNvSpPr>
                  <p:nvPr/>
                </p:nvSpPr>
                <p:spPr bwMode="hidden">
                  <a:xfrm>
                    <a:off x="1265" y="816"/>
                    <a:ext cx="2919" cy="2153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2"/>
                      </a:gs>
                      <a:gs pos="100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9pPr>
                  </a:lstStyle>
                  <a:p>
                    <a:pPr eaLnBrk="0" hangingPunct="0">
                      <a:defRPr/>
                    </a:pPr>
                    <a:endParaRPr lang="en-US" altLang="en-US">
                      <a:solidFill>
                        <a:srgbClr val="FFCC00"/>
                      </a:solidFill>
                      <a:cs typeface="+mn-cs"/>
                    </a:endParaRPr>
                  </a:p>
                </p:txBody>
              </p:sp>
              <p:sp>
                <p:nvSpPr>
                  <p:cNvPr id="134" name="Oval 10"/>
                  <p:cNvSpPr>
                    <a:spLocks noChangeArrowheads="1"/>
                  </p:cNvSpPr>
                  <p:nvPr/>
                </p:nvSpPr>
                <p:spPr bwMode="hidden">
                  <a:xfrm>
                    <a:off x="2379" y="1603"/>
                    <a:ext cx="578" cy="408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bg2"/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9pPr>
                  </a:lstStyle>
                  <a:p>
                    <a:pPr eaLnBrk="0" hangingPunct="0">
                      <a:defRPr/>
                    </a:pPr>
                    <a:endParaRPr lang="en-US" altLang="en-US">
                      <a:solidFill>
                        <a:srgbClr val="FFCC00"/>
                      </a:solidFill>
                      <a:cs typeface="+mn-cs"/>
                    </a:endParaRPr>
                  </a:p>
                </p:txBody>
              </p:sp>
            </p:grpSp>
            <p:grpSp>
              <p:nvGrpSpPr>
                <p:cNvPr id="34" name="Group 11"/>
                <p:cNvGrpSpPr>
                  <a:grpSpLocks/>
                </p:cNvGrpSpPr>
                <p:nvPr/>
              </p:nvGrpSpPr>
              <p:grpSpPr bwMode="auto">
                <a:xfrm>
                  <a:off x="0" y="6"/>
                  <a:ext cx="5470" cy="4331"/>
                  <a:chOff x="0" y="6"/>
                  <a:chExt cx="5470" cy="4331"/>
                </a:xfrm>
              </p:grpSpPr>
              <p:grpSp>
                <p:nvGrpSpPr>
                  <p:cNvPr id="35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3544" y="1508"/>
                    <a:ext cx="1261" cy="2316"/>
                    <a:chOff x="3470" y="1536"/>
                    <a:chExt cx="1261" cy="2316"/>
                  </a:xfrm>
                </p:grpSpPr>
                <p:sp>
                  <p:nvSpPr>
                    <p:cNvPr id="131" name="Freeform 13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2766" y="2240"/>
                      <a:ext cx="1722" cy="313"/>
                    </a:xfrm>
                    <a:custGeom>
                      <a:avLst/>
                      <a:gdLst>
                        <a:gd name="T0" fmla="*/ 0 w 2736"/>
                        <a:gd name="T1" fmla="*/ 313 h 504"/>
                        <a:gd name="T2" fmla="*/ 544 w 2736"/>
                        <a:gd name="T3" fmla="*/ 104 h 504"/>
                        <a:gd name="T4" fmla="*/ 1118 w 2736"/>
                        <a:gd name="T5" fmla="*/ 15 h 504"/>
                        <a:gd name="T6" fmla="*/ 1722 w 2736"/>
                        <a:gd name="T7" fmla="*/ 15 h 504"/>
                        <a:gd name="T8" fmla="*/ 1712 w 2736"/>
                        <a:gd name="T9" fmla="*/ 64 h 504"/>
                        <a:gd name="T10" fmla="*/ 1110 w 2736"/>
                        <a:gd name="T11" fmla="*/ 64 h 504"/>
                        <a:gd name="T12" fmla="*/ 412 w 2736"/>
                        <a:gd name="T13" fmla="*/ 181 h 504"/>
                        <a:gd name="T14" fmla="*/ 0 w 2736"/>
                        <a:gd name="T15" fmla="*/ 313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32" name="Freeform 14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4025" y="3146"/>
                      <a:ext cx="921" cy="489"/>
                    </a:xfrm>
                    <a:custGeom>
                      <a:avLst/>
                      <a:gdLst>
                        <a:gd name="T0" fmla="*/ 3 w 1769"/>
                        <a:gd name="T1" fmla="*/ 5 h 791"/>
                        <a:gd name="T2" fmla="*/ 253 w 1769"/>
                        <a:gd name="T3" fmla="*/ 35 h 791"/>
                        <a:gd name="T4" fmla="*/ 602 w 1769"/>
                        <a:gd name="T5" fmla="*/ 124 h 791"/>
                        <a:gd name="T6" fmla="*/ 839 w 1769"/>
                        <a:gd name="T7" fmla="*/ 267 h 791"/>
                        <a:gd name="T8" fmla="*/ 914 w 1769"/>
                        <a:gd name="T9" fmla="*/ 376 h 791"/>
                        <a:gd name="T10" fmla="*/ 879 w 1769"/>
                        <a:gd name="T11" fmla="*/ 487 h 791"/>
                        <a:gd name="T12" fmla="*/ 827 w 1769"/>
                        <a:gd name="T13" fmla="*/ 391 h 791"/>
                        <a:gd name="T14" fmla="*/ 723 w 1769"/>
                        <a:gd name="T15" fmla="*/ 281 h 791"/>
                        <a:gd name="T16" fmla="*/ 577 w 1769"/>
                        <a:gd name="T17" fmla="*/ 183 h 791"/>
                        <a:gd name="T18" fmla="*/ 302 w 1769"/>
                        <a:gd name="T19" fmla="*/ 94 h 791"/>
                        <a:gd name="T20" fmla="*/ 0 w 1769"/>
                        <a:gd name="T21" fmla="*/ 47 h 791"/>
                        <a:gd name="T22" fmla="*/ 3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6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2938" y="1990"/>
                    <a:ext cx="2462" cy="1329"/>
                    <a:chOff x="2864" y="2018"/>
                    <a:chExt cx="2462" cy="1329"/>
                  </a:xfrm>
                </p:grpSpPr>
                <p:sp>
                  <p:nvSpPr>
                    <p:cNvPr id="129" name="Freeform 16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2864" y="2018"/>
                      <a:ext cx="1813" cy="346"/>
                    </a:xfrm>
                    <a:custGeom>
                      <a:avLst/>
                      <a:gdLst>
                        <a:gd name="T0" fmla="*/ 0 w 2736"/>
                        <a:gd name="T1" fmla="*/ 346 h 504"/>
                        <a:gd name="T2" fmla="*/ 573 w 2736"/>
                        <a:gd name="T3" fmla="*/ 115 h 504"/>
                        <a:gd name="T4" fmla="*/ 1177 w 2736"/>
                        <a:gd name="T5" fmla="*/ 16 h 504"/>
                        <a:gd name="T6" fmla="*/ 1813 w 2736"/>
                        <a:gd name="T7" fmla="*/ 16 h 504"/>
                        <a:gd name="T8" fmla="*/ 1802 w 2736"/>
                        <a:gd name="T9" fmla="*/ 71 h 504"/>
                        <a:gd name="T10" fmla="*/ 1169 w 2736"/>
                        <a:gd name="T11" fmla="*/ 71 h 504"/>
                        <a:gd name="T12" fmla="*/ 433 w 2736"/>
                        <a:gd name="T13" fmla="*/ 200 h 504"/>
                        <a:gd name="T14" fmla="*/ 0 w 2736"/>
                        <a:gd name="T15" fmla="*/ 346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30" name="Freeform 17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4352" y="2802"/>
                      <a:ext cx="974" cy="545"/>
                    </a:xfrm>
                    <a:custGeom>
                      <a:avLst/>
                      <a:gdLst>
                        <a:gd name="T0" fmla="*/ 3 w 1769"/>
                        <a:gd name="T1" fmla="*/ 6 h 791"/>
                        <a:gd name="T2" fmla="*/ 267 w 1769"/>
                        <a:gd name="T3" fmla="*/ 39 h 791"/>
                        <a:gd name="T4" fmla="*/ 637 w 1769"/>
                        <a:gd name="T5" fmla="*/ 138 h 791"/>
                        <a:gd name="T6" fmla="*/ 887 w 1769"/>
                        <a:gd name="T7" fmla="*/ 298 h 791"/>
                        <a:gd name="T8" fmla="*/ 967 w 1769"/>
                        <a:gd name="T9" fmla="*/ 420 h 791"/>
                        <a:gd name="T10" fmla="*/ 930 w 1769"/>
                        <a:gd name="T11" fmla="*/ 542 h 791"/>
                        <a:gd name="T12" fmla="*/ 875 w 1769"/>
                        <a:gd name="T13" fmla="*/ 435 h 791"/>
                        <a:gd name="T14" fmla="*/ 765 w 1769"/>
                        <a:gd name="T15" fmla="*/ 313 h 791"/>
                        <a:gd name="T16" fmla="*/ 611 w 1769"/>
                        <a:gd name="T17" fmla="*/ 204 h 791"/>
                        <a:gd name="T18" fmla="*/ 320 w 1769"/>
                        <a:gd name="T19" fmla="*/ 105 h 791"/>
                        <a:gd name="T20" fmla="*/ 0 w 1769"/>
                        <a:gd name="T21" fmla="*/ 52 h 791"/>
                        <a:gd name="T22" fmla="*/ 3 w 1769"/>
                        <a:gd name="T23" fmla="*/ 6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7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2970" y="1801"/>
                    <a:ext cx="2478" cy="1065"/>
                    <a:chOff x="2896" y="1829"/>
                    <a:chExt cx="2478" cy="1065"/>
                  </a:xfrm>
                </p:grpSpPr>
                <p:sp>
                  <p:nvSpPr>
                    <p:cNvPr id="127" name="Freeform 19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2896" y="1829"/>
                      <a:ext cx="1736" cy="304"/>
                    </a:xfrm>
                    <a:custGeom>
                      <a:avLst/>
                      <a:gdLst>
                        <a:gd name="T0" fmla="*/ 0 w 2736"/>
                        <a:gd name="T1" fmla="*/ 304 h 504"/>
                        <a:gd name="T2" fmla="*/ 548 w 2736"/>
                        <a:gd name="T3" fmla="*/ 101 h 504"/>
                        <a:gd name="T4" fmla="*/ 1127 w 2736"/>
                        <a:gd name="T5" fmla="*/ 14 h 504"/>
                        <a:gd name="T6" fmla="*/ 1736 w 2736"/>
                        <a:gd name="T7" fmla="*/ 14 h 504"/>
                        <a:gd name="T8" fmla="*/ 1726 w 2736"/>
                        <a:gd name="T9" fmla="*/ 62 h 504"/>
                        <a:gd name="T10" fmla="*/ 1119 w 2736"/>
                        <a:gd name="T11" fmla="*/ 62 h 504"/>
                        <a:gd name="T12" fmla="*/ 415 w 2736"/>
                        <a:gd name="T13" fmla="*/ 176 h 504"/>
                        <a:gd name="T14" fmla="*/ 0 w 2736"/>
                        <a:gd name="T15" fmla="*/ 3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8" name="Freeform 20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4442" y="2418"/>
                      <a:ext cx="932" cy="476"/>
                    </a:xfrm>
                    <a:custGeom>
                      <a:avLst/>
                      <a:gdLst>
                        <a:gd name="T0" fmla="*/ 3 w 1769"/>
                        <a:gd name="T1" fmla="*/ 5 h 791"/>
                        <a:gd name="T2" fmla="*/ 256 w 1769"/>
                        <a:gd name="T3" fmla="*/ 34 h 791"/>
                        <a:gd name="T4" fmla="*/ 610 w 1769"/>
                        <a:gd name="T5" fmla="*/ 120 h 791"/>
                        <a:gd name="T6" fmla="*/ 849 w 1769"/>
                        <a:gd name="T7" fmla="*/ 260 h 791"/>
                        <a:gd name="T8" fmla="*/ 925 w 1769"/>
                        <a:gd name="T9" fmla="*/ 366 h 791"/>
                        <a:gd name="T10" fmla="*/ 890 w 1769"/>
                        <a:gd name="T11" fmla="*/ 474 h 791"/>
                        <a:gd name="T12" fmla="*/ 837 w 1769"/>
                        <a:gd name="T13" fmla="*/ 380 h 791"/>
                        <a:gd name="T14" fmla="*/ 732 w 1769"/>
                        <a:gd name="T15" fmla="*/ 273 h 791"/>
                        <a:gd name="T16" fmla="*/ 584 w 1769"/>
                        <a:gd name="T17" fmla="*/ 178 h 791"/>
                        <a:gd name="T18" fmla="*/ 306 w 1769"/>
                        <a:gd name="T19" fmla="*/ 91 h 791"/>
                        <a:gd name="T20" fmla="*/ 0 w 1769"/>
                        <a:gd name="T21" fmla="*/ 46 h 791"/>
                        <a:gd name="T22" fmla="*/ 3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8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2998" y="1609"/>
                    <a:ext cx="2472" cy="926"/>
                    <a:chOff x="2924" y="1637"/>
                    <a:chExt cx="2472" cy="926"/>
                  </a:xfrm>
                </p:grpSpPr>
                <p:sp>
                  <p:nvSpPr>
                    <p:cNvPr id="125" name="Freeform 22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2924" y="1637"/>
                      <a:ext cx="1677" cy="335"/>
                    </a:xfrm>
                    <a:custGeom>
                      <a:avLst/>
                      <a:gdLst>
                        <a:gd name="T0" fmla="*/ 0 w 2736"/>
                        <a:gd name="T1" fmla="*/ 335 h 504"/>
                        <a:gd name="T2" fmla="*/ 530 w 2736"/>
                        <a:gd name="T3" fmla="*/ 112 h 504"/>
                        <a:gd name="T4" fmla="*/ 1089 w 2736"/>
                        <a:gd name="T5" fmla="*/ 16 h 504"/>
                        <a:gd name="T6" fmla="*/ 1677 w 2736"/>
                        <a:gd name="T7" fmla="*/ 16 h 504"/>
                        <a:gd name="T8" fmla="*/ 1667 w 2736"/>
                        <a:gd name="T9" fmla="*/ 68 h 504"/>
                        <a:gd name="T10" fmla="*/ 1081 w 2736"/>
                        <a:gd name="T11" fmla="*/ 68 h 504"/>
                        <a:gd name="T12" fmla="*/ 401 w 2736"/>
                        <a:gd name="T13" fmla="*/ 194 h 504"/>
                        <a:gd name="T14" fmla="*/ 0 w 2736"/>
                        <a:gd name="T15" fmla="*/ 33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6" name="Freeform 23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4495" y="2038"/>
                      <a:ext cx="901" cy="525"/>
                    </a:xfrm>
                    <a:custGeom>
                      <a:avLst/>
                      <a:gdLst>
                        <a:gd name="T0" fmla="*/ 3 w 1769"/>
                        <a:gd name="T1" fmla="*/ 5 h 791"/>
                        <a:gd name="T2" fmla="*/ 247 w 1769"/>
                        <a:gd name="T3" fmla="*/ 37 h 791"/>
                        <a:gd name="T4" fmla="*/ 589 w 1769"/>
                        <a:gd name="T5" fmla="*/ 133 h 791"/>
                        <a:gd name="T6" fmla="*/ 821 w 1769"/>
                        <a:gd name="T7" fmla="*/ 287 h 791"/>
                        <a:gd name="T8" fmla="*/ 894 w 1769"/>
                        <a:gd name="T9" fmla="*/ 404 h 791"/>
                        <a:gd name="T10" fmla="*/ 860 w 1769"/>
                        <a:gd name="T11" fmla="*/ 522 h 791"/>
                        <a:gd name="T12" fmla="*/ 809 w 1769"/>
                        <a:gd name="T13" fmla="*/ 419 h 791"/>
                        <a:gd name="T14" fmla="*/ 707 w 1769"/>
                        <a:gd name="T15" fmla="*/ 301 h 791"/>
                        <a:gd name="T16" fmla="*/ 565 w 1769"/>
                        <a:gd name="T17" fmla="*/ 196 h 791"/>
                        <a:gd name="T18" fmla="*/ 296 w 1769"/>
                        <a:gd name="T19" fmla="*/ 101 h 791"/>
                        <a:gd name="T20" fmla="*/ 0 w 1769"/>
                        <a:gd name="T21" fmla="*/ 50 h 791"/>
                        <a:gd name="T22" fmla="*/ 3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9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3032" y="1386"/>
                    <a:ext cx="2341" cy="656"/>
                    <a:chOff x="2958" y="1414"/>
                    <a:chExt cx="2341" cy="656"/>
                  </a:xfrm>
                </p:grpSpPr>
                <p:sp>
                  <p:nvSpPr>
                    <p:cNvPr id="123" name="Freeform 25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2958" y="1414"/>
                      <a:ext cx="1544" cy="313"/>
                    </a:xfrm>
                    <a:custGeom>
                      <a:avLst/>
                      <a:gdLst>
                        <a:gd name="T0" fmla="*/ 0 w 2736"/>
                        <a:gd name="T1" fmla="*/ 313 h 504"/>
                        <a:gd name="T2" fmla="*/ 488 w 2736"/>
                        <a:gd name="T3" fmla="*/ 104 h 504"/>
                        <a:gd name="T4" fmla="*/ 1002 w 2736"/>
                        <a:gd name="T5" fmla="*/ 15 h 504"/>
                        <a:gd name="T6" fmla="*/ 1544 w 2736"/>
                        <a:gd name="T7" fmla="*/ 15 h 504"/>
                        <a:gd name="T8" fmla="*/ 1535 w 2736"/>
                        <a:gd name="T9" fmla="*/ 64 h 504"/>
                        <a:gd name="T10" fmla="*/ 995 w 2736"/>
                        <a:gd name="T11" fmla="*/ 64 h 504"/>
                        <a:gd name="T12" fmla="*/ 369 w 2736"/>
                        <a:gd name="T13" fmla="*/ 181 h 504"/>
                        <a:gd name="T14" fmla="*/ 0 w 2736"/>
                        <a:gd name="T15" fmla="*/ 313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4" name="Freeform 26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4469" y="1579"/>
                      <a:ext cx="830" cy="491"/>
                    </a:xfrm>
                    <a:custGeom>
                      <a:avLst/>
                      <a:gdLst>
                        <a:gd name="T0" fmla="*/ 2 w 1769"/>
                        <a:gd name="T1" fmla="*/ 5 h 791"/>
                        <a:gd name="T2" fmla="*/ 228 w 1769"/>
                        <a:gd name="T3" fmla="*/ 35 h 791"/>
                        <a:gd name="T4" fmla="*/ 543 w 1769"/>
                        <a:gd name="T5" fmla="*/ 124 h 791"/>
                        <a:gd name="T6" fmla="*/ 756 w 1769"/>
                        <a:gd name="T7" fmla="*/ 268 h 791"/>
                        <a:gd name="T8" fmla="*/ 824 w 1769"/>
                        <a:gd name="T9" fmla="*/ 378 h 791"/>
                        <a:gd name="T10" fmla="*/ 792 w 1769"/>
                        <a:gd name="T11" fmla="*/ 489 h 791"/>
                        <a:gd name="T12" fmla="*/ 746 w 1769"/>
                        <a:gd name="T13" fmla="*/ 392 h 791"/>
                        <a:gd name="T14" fmla="*/ 652 w 1769"/>
                        <a:gd name="T15" fmla="*/ 282 h 791"/>
                        <a:gd name="T16" fmla="*/ 520 w 1769"/>
                        <a:gd name="T17" fmla="*/ 184 h 791"/>
                        <a:gd name="T18" fmla="*/ 273 w 1769"/>
                        <a:gd name="T19" fmla="*/ 94 h 791"/>
                        <a:gd name="T20" fmla="*/ 0 w 1769"/>
                        <a:gd name="T21" fmla="*/ 47 h 791"/>
                        <a:gd name="T22" fmla="*/ 2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0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3057" y="1239"/>
                    <a:ext cx="2150" cy="344"/>
                    <a:chOff x="2983" y="1267"/>
                    <a:chExt cx="2150" cy="344"/>
                  </a:xfrm>
                </p:grpSpPr>
                <p:sp>
                  <p:nvSpPr>
                    <p:cNvPr id="121" name="Freeform 28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2983" y="1288"/>
                      <a:ext cx="1404" cy="222"/>
                    </a:xfrm>
                    <a:custGeom>
                      <a:avLst/>
                      <a:gdLst>
                        <a:gd name="T0" fmla="*/ 0 w 2736"/>
                        <a:gd name="T1" fmla="*/ 222 h 504"/>
                        <a:gd name="T2" fmla="*/ 443 w 2736"/>
                        <a:gd name="T3" fmla="*/ 74 h 504"/>
                        <a:gd name="T4" fmla="*/ 911 w 2736"/>
                        <a:gd name="T5" fmla="*/ 11 h 504"/>
                        <a:gd name="T6" fmla="*/ 1404 w 2736"/>
                        <a:gd name="T7" fmla="*/ 11 h 504"/>
                        <a:gd name="T8" fmla="*/ 1396 w 2736"/>
                        <a:gd name="T9" fmla="*/ 45 h 504"/>
                        <a:gd name="T10" fmla="*/ 905 w 2736"/>
                        <a:gd name="T11" fmla="*/ 45 h 504"/>
                        <a:gd name="T12" fmla="*/ 336 w 2736"/>
                        <a:gd name="T13" fmla="*/ 129 h 504"/>
                        <a:gd name="T14" fmla="*/ 0 w 2736"/>
                        <a:gd name="T15" fmla="*/ 222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2" name="Freeform 29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4379" y="1267"/>
                      <a:ext cx="754" cy="344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207 w 1769"/>
                        <a:gd name="T3" fmla="*/ 24 h 791"/>
                        <a:gd name="T4" fmla="*/ 493 w 1769"/>
                        <a:gd name="T5" fmla="*/ 87 h 791"/>
                        <a:gd name="T6" fmla="*/ 687 w 1769"/>
                        <a:gd name="T7" fmla="*/ 188 h 791"/>
                        <a:gd name="T8" fmla="*/ 748 w 1769"/>
                        <a:gd name="T9" fmla="*/ 265 h 791"/>
                        <a:gd name="T10" fmla="*/ 720 w 1769"/>
                        <a:gd name="T11" fmla="*/ 342 h 791"/>
                        <a:gd name="T12" fmla="*/ 677 w 1769"/>
                        <a:gd name="T13" fmla="*/ 275 h 791"/>
                        <a:gd name="T14" fmla="*/ 592 w 1769"/>
                        <a:gd name="T15" fmla="*/ 197 h 791"/>
                        <a:gd name="T16" fmla="*/ 473 w 1769"/>
                        <a:gd name="T17" fmla="*/ 129 h 791"/>
                        <a:gd name="T18" fmla="*/ 248 w 1769"/>
                        <a:gd name="T19" fmla="*/ 66 h 791"/>
                        <a:gd name="T20" fmla="*/ 0 w 1769"/>
                        <a:gd name="T21" fmla="*/ 33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1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3012" y="890"/>
                    <a:ext cx="1879" cy="428"/>
                    <a:chOff x="2938" y="918"/>
                    <a:chExt cx="1879" cy="428"/>
                  </a:xfrm>
                </p:grpSpPr>
                <p:sp>
                  <p:nvSpPr>
                    <p:cNvPr id="119" name="Freeform 31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2938" y="1130"/>
                      <a:ext cx="1233" cy="216"/>
                    </a:xfrm>
                    <a:custGeom>
                      <a:avLst/>
                      <a:gdLst>
                        <a:gd name="T0" fmla="*/ 0 w 2736"/>
                        <a:gd name="T1" fmla="*/ 216 h 504"/>
                        <a:gd name="T2" fmla="*/ 389 w 2736"/>
                        <a:gd name="T3" fmla="*/ 72 h 504"/>
                        <a:gd name="T4" fmla="*/ 800 w 2736"/>
                        <a:gd name="T5" fmla="*/ 10 h 504"/>
                        <a:gd name="T6" fmla="*/ 1233 w 2736"/>
                        <a:gd name="T7" fmla="*/ 10 h 504"/>
                        <a:gd name="T8" fmla="*/ 1226 w 2736"/>
                        <a:gd name="T9" fmla="*/ 44 h 504"/>
                        <a:gd name="T10" fmla="*/ 795 w 2736"/>
                        <a:gd name="T11" fmla="*/ 44 h 504"/>
                        <a:gd name="T12" fmla="*/ 295 w 2736"/>
                        <a:gd name="T13" fmla="*/ 125 h 504"/>
                        <a:gd name="T14" fmla="*/ 0 w 2736"/>
                        <a:gd name="T15" fmla="*/ 216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0" name="Freeform 32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4155" y="918"/>
                      <a:ext cx="662" cy="339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81 w 1769"/>
                        <a:gd name="T3" fmla="*/ 24 h 791"/>
                        <a:gd name="T4" fmla="*/ 433 w 1769"/>
                        <a:gd name="T5" fmla="*/ 86 h 791"/>
                        <a:gd name="T6" fmla="*/ 603 w 1769"/>
                        <a:gd name="T7" fmla="*/ 185 h 791"/>
                        <a:gd name="T8" fmla="*/ 657 w 1769"/>
                        <a:gd name="T9" fmla="*/ 261 h 791"/>
                        <a:gd name="T10" fmla="*/ 632 w 1769"/>
                        <a:gd name="T11" fmla="*/ 337 h 791"/>
                        <a:gd name="T12" fmla="*/ 595 w 1769"/>
                        <a:gd name="T13" fmla="*/ 271 h 791"/>
                        <a:gd name="T14" fmla="*/ 520 w 1769"/>
                        <a:gd name="T15" fmla="*/ 195 h 791"/>
                        <a:gd name="T16" fmla="*/ 415 w 1769"/>
                        <a:gd name="T17" fmla="*/ 127 h 791"/>
                        <a:gd name="T18" fmla="*/ 217 w 1769"/>
                        <a:gd name="T19" fmla="*/ 65 h 791"/>
                        <a:gd name="T20" fmla="*/ 0 w 1769"/>
                        <a:gd name="T21" fmla="*/ 33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2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710" y="1630"/>
                    <a:ext cx="1256" cy="2319"/>
                    <a:chOff x="636" y="1658"/>
                    <a:chExt cx="1256" cy="2319"/>
                  </a:xfrm>
                </p:grpSpPr>
                <p:sp>
                  <p:nvSpPr>
                    <p:cNvPr id="117" name="Freeform 34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875" y="2363"/>
                      <a:ext cx="1722" cy="313"/>
                    </a:xfrm>
                    <a:custGeom>
                      <a:avLst/>
                      <a:gdLst>
                        <a:gd name="T0" fmla="*/ 0 w 2736"/>
                        <a:gd name="T1" fmla="*/ 313 h 504"/>
                        <a:gd name="T2" fmla="*/ 544 w 2736"/>
                        <a:gd name="T3" fmla="*/ 104 h 504"/>
                        <a:gd name="T4" fmla="*/ 1118 w 2736"/>
                        <a:gd name="T5" fmla="*/ 15 h 504"/>
                        <a:gd name="T6" fmla="*/ 1722 w 2736"/>
                        <a:gd name="T7" fmla="*/ 15 h 504"/>
                        <a:gd name="T8" fmla="*/ 1712 w 2736"/>
                        <a:gd name="T9" fmla="*/ 64 h 504"/>
                        <a:gd name="T10" fmla="*/ 1110 w 2736"/>
                        <a:gd name="T11" fmla="*/ 64 h 504"/>
                        <a:gd name="T12" fmla="*/ 412 w 2736"/>
                        <a:gd name="T13" fmla="*/ 181 h 504"/>
                        <a:gd name="T14" fmla="*/ 0 w 2736"/>
                        <a:gd name="T15" fmla="*/ 313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8" name="Freeform 35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418" y="3270"/>
                      <a:ext cx="925" cy="489"/>
                    </a:xfrm>
                    <a:custGeom>
                      <a:avLst/>
                      <a:gdLst>
                        <a:gd name="T0" fmla="*/ 3 w 1769"/>
                        <a:gd name="T1" fmla="*/ 5 h 791"/>
                        <a:gd name="T2" fmla="*/ 254 w 1769"/>
                        <a:gd name="T3" fmla="*/ 35 h 791"/>
                        <a:gd name="T4" fmla="*/ 605 w 1769"/>
                        <a:gd name="T5" fmla="*/ 124 h 791"/>
                        <a:gd name="T6" fmla="*/ 842 w 1769"/>
                        <a:gd name="T7" fmla="*/ 267 h 791"/>
                        <a:gd name="T8" fmla="*/ 918 w 1769"/>
                        <a:gd name="T9" fmla="*/ 376 h 791"/>
                        <a:gd name="T10" fmla="*/ 883 w 1769"/>
                        <a:gd name="T11" fmla="*/ 487 h 791"/>
                        <a:gd name="T12" fmla="*/ 831 w 1769"/>
                        <a:gd name="T13" fmla="*/ 391 h 791"/>
                        <a:gd name="T14" fmla="*/ 726 w 1769"/>
                        <a:gd name="T15" fmla="*/ 281 h 791"/>
                        <a:gd name="T16" fmla="*/ 580 w 1769"/>
                        <a:gd name="T17" fmla="*/ 183 h 791"/>
                        <a:gd name="T18" fmla="*/ 304 w 1769"/>
                        <a:gd name="T19" fmla="*/ 94 h 791"/>
                        <a:gd name="T20" fmla="*/ 0 w 1769"/>
                        <a:gd name="T21" fmla="*/ 47 h 791"/>
                        <a:gd name="T22" fmla="*/ 3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3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69" y="2168"/>
                    <a:ext cx="2461" cy="1336"/>
                    <a:chOff x="-5" y="2196"/>
                    <a:chExt cx="2461" cy="1336"/>
                  </a:xfrm>
                </p:grpSpPr>
                <p:sp>
                  <p:nvSpPr>
                    <p:cNvPr id="115" name="Freeform 37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644" y="2196"/>
                      <a:ext cx="1812" cy="346"/>
                    </a:xfrm>
                    <a:custGeom>
                      <a:avLst/>
                      <a:gdLst>
                        <a:gd name="T0" fmla="*/ 0 w 2736"/>
                        <a:gd name="T1" fmla="*/ 346 h 504"/>
                        <a:gd name="T2" fmla="*/ 572 w 2736"/>
                        <a:gd name="T3" fmla="*/ 115 h 504"/>
                        <a:gd name="T4" fmla="*/ 1176 w 2736"/>
                        <a:gd name="T5" fmla="*/ 16 h 504"/>
                        <a:gd name="T6" fmla="*/ 1812 w 2736"/>
                        <a:gd name="T7" fmla="*/ 16 h 504"/>
                        <a:gd name="T8" fmla="*/ 1801 w 2736"/>
                        <a:gd name="T9" fmla="*/ 71 h 504"/>
                        <a:gd name="T10" fmla="*/ 1168 w 2736"/>
                        <a:gd name="T11" fmla="*/ 71 h 504"/>
                        <a:gd name="T12" fmla="*/ 433 w 2736"/>
                        <a:gd name="T13" fmla="*/ 200 h 504"/>
                        <a:gd name="T14" fmla="*/ 0 w 2736"/>
                        <a:gd name="T15" fmla="*/ 346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6" name="Freeform 38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-5" y="2984"/>
                      <a:ext cx="973" cy="548"/>
                    </a:xfrm>
                    <a:custGeom>
                      <a:avLst/>
                      <a:gdLst>
                        <a:gd name="T0" fmla="*/ 3 w 1769"/>
                        <a:gd name="T1" fmla="*/ 6 h 791"/>
                        <a:gd name="T2" fmla="*/ 267 w 1769"/>
                        <a:gd name="T3" fmla="*/ 39 h 791"/>
                        <a:gd name="T4" fmla="*/ 636 w 1769"/>
                        <a:gd name="T5" fmla="*/ 139 h 791"/>
                        <a:gd name="T6" fmla="*/ 886 w 1769"/>
                        <a:gd name="T7" fmla="*/ 299 h 791"/>
                        <a:gd name="T8" fmla="*/ 966 w 1769"/>
                        <a:gd name="T9" fmla="*/ 422 h 791"/>
                        <a:gd name="T10" fmla="*/ 929 w 1769"/>
                        <a:gd name="T11" fmla="*/ 545 h 791"/>
                        <a:gd name="T12" fmla="*/ 874 w 1769"/>
                        <a:gd name="T13" fmla="*/ 438 h 791"/>
                        <a:gd name="T14" fmla="*/ 764 w 1769"/>
                        <a:gd name="T15" fmla="*/ 315 h 791"/>
                        <a:gd name="T16" fmla="*/ 610 w 1769"/>
                        <a:gd name="T17" fmla="*/ 205 h 791"/>
                        <a:gd name="T18" fmla="*/ 320 w 1769"/>
                        <a:gd name="T19" fmla="*/ 105 h 791"/>
                        <a:gd name="T20" fmla="*/ 0 w 1769"/>
                        <a:gd name="T21" fmla="*/ 53 h 791"/>
                        <a:gd name="T22" fmla="*/ 3 w 1769"/>
                        <a:gd name="T23" fmla="*/ 6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4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22" y="1979"/>
                    <a:ext cx="2477" cy="1064"/>
                    <a:chOff x="-52" y="2007"/>
                    <a:chExt cx="2477" cy="1064"/>
                  </a:xfrm>
                </p:grpSpPr>
                <p:sp>
                  <p:nvSpPr>
                    <p:cNvPr id="113" name="Freeform 40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689" y="2006"/>
                      <a:ext cx="1736" cy="303"/>
                    </a:xfrm>
                    <a:custGeom>
                      <a:avLst/>
                      <a:gdLst>
                        <a:gd name="T0" fmla="*/ 0 w 2736"/>
                        <a:gd name="T1" fmla="*/ 303 h 504"/>
                        <a:gd name="T2" fmla="*/ 548 w 2736"/>
                        <a:gd name="T3" fmla="*/ 101 h 504"/>
                        <a:gd name="T4" fmla="*/ 1127 w 2736"/>
                        <a:gd name="T5" fmla="*/ 14 h 504"/>
                        <a:gd name="T6" fmla="*/ 1736 w 2736"/>
                        <a:gd name="T7" fmla="*/ 14 h 504"/>
                        <a:gd name="T8" fmla="*/ 1726 w 2736"/>
                        <a:gd name="T9" fmla="*/ 62 h 504"/>
                        <a:gd name="T10" fmla="*/ 1119 w 2736"/>
                        <a:gd name="T11" fmla="*/ 62 h 504"/>
                        <a:gd name="T12" fmla="*/ 415 w 2736"/>
                        <a:gd name="T13" fmla="*/ 176 h 504"/>
                        <a:gd name="T14" fmla="*/ 0 w 2736"/>
                        <a:gd name="T15" fmla="*/ 303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4" name="Freeform 41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-52" y="2592"/>
                      <a:ext cx="932" cy="480"/>
                    </a:xfrm>
                    <a:custGeom>
                      <a:avLst/>
                      <a:gdLst>
                        <a:gd name="T0" fmla="*/ 3 w 1769"/>
                        <a:gd name="T1" fmla="*/ 5 h 791"/>
                        <a:gd name="T2" fmla="*/ 256 w 1769"/>
                        <a:gd name="T3" fmla="*/ 34 h 791"/>
                        <a:gd name="T4" fmla="*/ 610 w 1769"/>
                        <a:gd name="T5" fmla="*/ 121 h 791"/>
                        <a:gd name="T6" fmla="*/ 849 w 1769"/>
                        <a:gd name="T7" fmla="*/ 262 h 791"/>
                        <a:gd name="T8" fmla="*/ 925 w 1769"/>
                        <a:gd name="T9" fmla="*/ 370 h 791"/>
                        <a:gd name="T10" fmla="*/ 890 w 1769"/>
                        <a:gd name="T11" fmla="*/ 478 h 791"/>
                        <a:gd name="T12" fmla="*/ 837 w 1769"/>
                        <a:gd name="T13" fmla="*/ 384 h 791"/>
                        <a:gd name="T14" fmla="*/ 732 w 1769"/>
                        <a:gd name="T15" fmla="*/ 275 h 791"/>
                        <a:gd name="T16" fmla="*/ 584 w 1769"/>
                        <a:gd name="T17" fmla="*/ 180 h 791"/>
                        <a:gd name="T18" fmla="*/ 306 w 1769"/>
                        <a:gd name="T19" fmla="*/ 92 h 791"/>
                        <a:gd name="T20" fmla="*/ 0 w 1769"/>
                        <a:gd name="T21" fmla="*/ 46 h 791"/>
                        <a:gd name="T22" fmla="*/ 3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5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0" y="1782"/>
                    <a:ext cx="2472" cy="931"/>
                    <a:chOff x="-74" y="1810"/>
                    <a:chExt cx="2472" cy="931"/>
                  </a:xfrm>
                </p:grpSpPr>
                <p:sp>
                  <p:nvSpPr>
                    <p:cNvPr id="111" name="Freeform 43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721" y="1810"/>
                      <a:ext cx="1677" cy="335"/>
                    </a:xfrm>
                    <a:custGeom>
                      <a:avLst/>
                      <a:gdLst>
                        <a:gd name="T0" fmla="*/ 0 w 2736"/>
                        <a:gd name="T1" fmla="*/ 335 h 504"/>
                        <a:gd name="T2" fmla="*/ 530 w 2736"/>
                        <a:gd name="T3" fmla="*/ 112 h 504"/>
                        <a:gd name="T4" fmla="*/ 1089 w 2736"/>
                        <a:gd name="T5" fmla="*/ 16 h 504"/>
                        <a:gd name="T6" fmla="*/ 1677 w 2736"/>
                        <a:gd name="T7" fmla="*/ 16 h 504"/>
                        <a:gd name="T8" fmla="*/ 1667 w 2736"/>
                        <a:gd name="T9" fmla="*/ 68 h 504"/>
                        <a:gd name="T10" fmla="*/ 1081 w 2736"/>
                        <a:gd name="T11" fmla="*/ 68 h 504"/>
                        <a:gd name="T12" fmla="*/ 401 w 2736"/>
                        <a:gd name="T13" fmla="*/ 194 h 504"/>
                        <a:gd name="T14" fmla="*/ 0 w 2736"/>
                        <a:gd name="T15" fmla="*/ 33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2" name="Freeform 44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-74" y="2212"/>
                      <a:ext cx="901" cy="529"/>
                    </a:xfrm>
                    <a:custGeom>
                      <a:avLst/>
                      <a:gdLst>
                        <a:gd name="T0" fmla="*/ 3 w 1769"/>
                        <a:gd name="T1" fmla="*/ 5 h 791"/>
                        <a:gd name="T2" fmla="*/ 247 w 1769"/>
                        <a:gd name="T3" fmla="*/ 37 h 791"/>
                        <a:gd name="T4" fmla="*/ 589 w 1769"/>
                        <a:gd name="T5" fmla="*/ 134 h 791"/>
                        <a:gd name="T6" fmla="*/ 821 w 1769"/>
                        <a:gd name="T7" fmla="*/ 289 h 791"/>
                        <a:gd name="T8" fmla="*/ 894 w 1769"/>
                        <a:gd name="T9" fmla="*/ 407 h 791"/>
                        <a:gd name="T10" fmla="*/ 860 w 1769"/>
                        <a:gd name="T11" fmla="*/ 526 h 791"/>
                        <a:gd name="T12" fmla="*/ 809 w 1769"/>
                        <a:gd name="T13" fmla="*/ 423 h 791"/>
                        <a:gd name="T14" fmla="*/ 707 w 1769"/>
                        <a:gd name="T15" fmla="*/ 304 h 791"/>
                        <a:gd name="T16" fmla="*/ 565 w 1769"/>
                        <a:gd name="T17" fmla="*/ 198 h 791"/>
                        <a:gd name="T18" fmla="*/ 296 w 1769"/>
                        <a:gd name="T19" fmla="*/ 102 h 791"/>
                        <a:gd name="T20" fmla="*/ 0 w 1769"/>
                        <a:gd name="T21" fmla="*/ 51 h 791"/>
                        <a:gd name="T22" fmla="*/ 3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6" name="Group 183"/>
                  <p:cNvGrpSpPr>
                    <a:grpSpLocks/>
                  </p:cNvGrpSpPr>
                  <p:nvPr/>
                </p:nvGrpSpPr>
                <p:grpSpPr bwMode="auto">
                  <a:xfrm>
                    <a:off x="97" y="1561"/>
                    <a:ext cx="2339" cy="658"/>
                    <a:chOff x="23" y="1589"/>
                    <a:chExt cx="2339" cy="658"/>
                  </a:xfrm>
                </p:grpSpPr>
                <p:sp>
                  <p:nvSpPr>
                    <p:cNvPr id="109" name="Freeform 46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818" y="1589"/>
                      <a:ext cx="1544" cy="312"/>
                    </a:xfrm>
                    <a:custGeom>
                      <a:avLst/>
                      <a:gdLst>
                        <a:gd name="T0" fmla="*/ 0 w 2736"/>
                        <a:gd name="T1" fmla="*/ 312 h 504"/>
                        <a:gd name="T2" fmla="*/ 488 w 2736"/>
                        <a:gd name="T3" fmla="*/ 104 h 504"/>
                        <a:gd name="T4" fmla="*/ 1002 w 2736"/>
                        <a:gd name="T5" fmla="*/ 15 h 504"/>
                        <a:gd name="T6" fmla="*/ 1544 w 2736"/>
                        <a:gd name="T7" fmla="*/ 15 h 504"/>
                        <a:gd name="T8" fmla="*/ 1535 w 2736"/>
                        <a:gd name="T9" fmla="*/ 64 h 504"/>
                        <a:gd name="T10" fmla="*/ 995 w 2736"/>
                        <a:gd name="T11" fmla="*/ 64 h 504"/>
                        <a:gd name="T12" fmla="*/ 369 w 2736"/>
                        <a:gd name="T13" fmla="*/ 181 h 504"/>
                        <a:gd name="T14" fmla="*/ 0 w 2736"/>
                        <a:gd name="T15" fmla="*/ 312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0" name="Freeform 47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23" y="1760"/>
                      <a:ext cx="830" cy="488"/>
                    </a:xfrm>
                    <a:custGeom>
                      <a:avLst/>
                      <a:gdLst>
                        <a:gd name="T0" fmla="*/ 2 w 1769"/>
                        <a:gd name="T1" fmla="*/ 5 h 791"/>
                        <a:gd name="T2" fmla="*/ 228 w 1769"/>
                        <a:gd name="T3" fmla="*/ 35 h 791"/>
                        <a:gd name="T4" fmla="*/ 543 w 1769"/>
                        <a:gd name="T5" fmla="*/ 123 h 791"/>
                        <a:gd name="T6" fmla="*/ 756 w 1769"/>
                        <a:gd name="T7" fmla="*/ 267 h 791"/>
                        <a:gd name="T8" fmla="*/ 824 w 1769"/>
                        <a:gd name="T9" fmla="*/ 376 h 791"/>
                        <a:gd name="T10" fmla="*/ 792 w 1769"/>
                        <a:gd name="T11" fmla="*/ 486 h 791"/>
                        <a:gd name="T12" fmla="*/ 746 w 1769"/>
                        <a:gd name="T13" fmla="*/ 390 h 791"/>
                        <a:gd name="T14" fmla="*/ 652 w 1769"/>
                        <a:gd name="T15" fmla="*/ 280 h 791"/>
                        <a:gd name="T16" fmla="*/ 520 w 1769"/>
                        <a:gd name="T17" fmla="*/ 183 h 791"/>
                        <a:gd name="T18" fmla="*/ 273 w 1769"/>
                        <a:gd name="T19" fmla="*/ 94 h 791"/>
                        <a:gd name="T20" fmla="*/ 0 w 1769"/>
                        <a:gd name="T21" fmla="*/ 47 h 791"/>
                        <a:gd name="T22" fmla="*/ 2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7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63" y="1415"/>
                    <a:ext cx="2150" cy="346"/>
                    <a:chOff x="189" y="1443"/>
                    <a:chExt cx="2150" cy="346"/>
                  </a:xfrm>
                </p:grpSpPr>
                <p:sp>
                  <p:nvSpPr>
                    <p:cNvPr id="107" name="Freeform 49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935" y="1464"/>
                      <a:ext cx="1404" cy="222"/>
                    </a:xfrm>
                    <a:custGeom>
                      <a:avLst/>
                      <a:gdLst>
                        <a:gd name="T0" fmla="*/ 0 w 2736"/>
                        <a:gd name="T1" fmla="*/ 222 h 504"/>
                        <a:gd name="T2" fmla="*/ 443 w 2736"/>
                        <a:gd name="T3" fmla="*/ 74 h 504"/>
                        <a:gd name="T4" fmla="*/ 911 w 2736"/>
                        <a:gd name="T5" fmla="*/ 11 h 504"/>
                        <a:gd name="T6" fmla="*/ 1404 w 2736"/>
                        <a:gd name="T7" fmla="*/ 11 h 504"/>
                        <a:gd name="T8" fmla="*/ 1396 w 2736"/>
                        <a:gd name="T9" fmla="*/ 45 h 504"/>
                        <a:gd name="T10" fmla="*/ 905 w 2736"/>
                        <a:gd name="T11" fmla="*/ 45 h 504"/>
                        <a:gd name="T12" fmla="*/ 336 w 2736"/>
                        <a:gd name="T13" fmla="*/ 129 h 504"/>
                        <a:gd name="T14" fmla="*/ 0 w 2736"/>
                        <a:gd name="T15" fmla="*/ 222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8" name="Freeform 50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189" y="1443"/>
                      <a:ext cx="754" cy="346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207 w 1769"/>
                        <a:gd name="T3" fmla="*/ 24 h 791"/>
                        <a:gd name="T4" fmla="*/ 493 w 1769"/>
                        <a:gd name="T5" fmla="*/ 87 h 791"/>
                        <a:gd name="T6" fmla="*/ 687 w 1769"/>
                        <a:gd name="T7" fmla="*/ 189 h 791"/>
                        <a:gd name="T8" fmla="*/ 748 w 1769"/>
                        <a:gd name="T9" fmla="*/ 266 h 791"/>
                        <a:gd name="T10" fmla="*/ 720 w 1769"/>
                        <a:gd name="T11" fmla="*/ 344 h 791"/>
                        <a:gd name="T12" fmla="*/ 677 w 1769"/>
                        <a:gd name="T13" fmla="*/ 276 h 791"/>
                        <a:gd name="T14" fmla="*/ 592 w 1769"/>
                        <a:gd name="T15" fmla="*/ 199 h 791"/>
                        <a:gd name="T16" fmla="*/ 473 w 1769"/>
                        <a:gd name="T17" fmla="*/ 129 h 791"/>
                        <a:gd name="T18" fmla="*/ 248 w 1769"/>
                        <a:gd name="T19" fmla="*/ 66 h 791"/>
                        <a:gd name="T20" fmla="*/ 0 w 1769"/>
                        <a:gd name="T21" fmla="*/ 33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8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579" y="1064"/>
                    <a:ext cx="1879" cy="430"/>
                    <a:chOff x="505" y="1092"/>
                    <a:chExt cx="1879" cy="430"/>
                  </a:xfrm>
                </p:grpSpPr>
                <p:sp>
                  <p:nvSpPr>
                    <p:cNvPr id="105" name="Freeform 52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1151" y="1304"/>
                      <a:ext cx="1233" cy="218"/>
                    </a:xfrm>
                    <a:custGeom>
                      <a:avLst/>
                      <a:gdLst>
                        <a:gd name="T0" fmla="*/ 0 w 2736"/>
                        <a:gd name="T1" fmla="*/ 218 h 504"/>
                        <a:gd name="T2" fmla="*/ 389 w 2736"/>
                        <a:gd name="T3" fmla="*/ 73 h 504"/>
                        <a:gd name="T4" fmla="*/ 800 w 2736"/>
                        <a:gd name="T5" fmla="*/ 10 h 504"/>
                        <a:gd name="T6" fmla="*/ 1233 w 2736"/>
                        <a:gd name="T7" fmla="*/ 10 h 504"/>
                        <a:gd name="T8" fmla="*/ 1226 w 2736"/>
                        <a:gd name="T9" fmla="*/ 45 h 504"/>
                        <a:gd name="T10" fmla="*/ 795 w 2736"/>
                        <a:gd name="T11" fmla="*/ 45 h 504"/>
                        <a:gd name="T12" fmla="*/ 295 w 2736"/>
                        <a:gd name="T13" fmla="*/ 126 h 504"/>
                        <a:gd name="T14" fmla="*/ 0 w 2736"/>
                        <a:gd name="T15" fmla="*/ 218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" name="Freeform 53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505" y="1091"/>
                      <a:ext cx="662" cy="341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81 w 1769"/>
                        <a:gd name="T3" fmla="*/ 24 h 791"/>
                        <a:gd name="T4" fmla="*/ 433 w 1769"/>
                        <a:gd name="T5" fmla="*/ 86 h 791"/>
                        <a:gd name="T6" fmla="*/ 603 w 1769"/>
                        <a:gd name="T7" fmla="*/ 186 h 791"/>
                        <a:gd name="T8" fmla="*/ 657 w 1769"/>
                        <a:gd name="T9" fmla="*/ 263 h 791"/>
                        <a:gd name="T10" fmla="*/ 632 w 1769"/>
                        <a:gd name="T11" fmla="*/ 339 h 791"/>
                        <a:gd name="T12" fmla="*/ 595 w 1769"/>
                        <a:gd name="T13" fmla="*/ 272 h 791"/>
                        <a:gd name="T14" fmla="*/ 520 w 1769"/>
                        <a:gd name="T15" fmla="*/ 196 h 791"/>
                        <a:gd name="T16" fmla="*/ 415 w 1769"/>
                        <a:gd name="T17" fmla="*/ 128 h 791"/>
                        <a:gd name="T18" fmla="*/ 217 w 1769"/>
                        <a:gd name="T19" fmla="*/ 66 h 791"/>
                        <a:gd name="T20" fmla="*/ 0 w 1769"/>
                        <a:gd name="T21" fmla="*/ 33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9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690" y="872"/>
                    <a:ext cx="1849" cy="553"/>
                    <a:chOff x="616" y="900"/>
                    <a:chExt cx="1849" cy="553"/>
                  </a:xfrm>
                </p:grpSpPr>
                <p:sp>
                  <p:nvSpPr>
                    <p:cNvPr id="103" name="Freeform 55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1232" y="1239"/>
                      <a:ext cx="1233" cy="214"/>
                    </a:xfrm>
                    <a:custGeom>
                      <a:avLst/>
                      <a:gdLst>
                        <a:gd name="T0" fmla="*/ 0 w 2736"/>
                        <a:gd name="T1" fmla="*/ 214 h 504"/>
                        <a:gd name="T2" fmla="*/ 389 w 2736"/>
                        <a:gd name="T3" fmla="*/ 71 h 504"/>
                        <a:gd name="T4" fmla="*/ 800 w 2736"/>
                        <a:gd name="T5" fmla="*/ 10 h 504"/>
                        <a:gd name="T6" fmla="*/ 1233 w 2736"/>
                        <a:gd name="T7" fmla="*/ 10 h 504"/>
                        <a:gd name="T8" fmla="*/ 1226 w 2736"/>
                        <a:gd name="T9" fmla="*/ 44 h 504"/>
                        <a:gd name="T10" fmla="*/ 795 w 2736"/>
                        <a:gd name="T11" fmla="*/ 44 h 504"/>
                        <a:gd name="T12" fmla="*/ 295 w 2736"/>
                        <a:gd name="T13" fmla="*/ 124 h 504"/>
                        <a:gd name="T14" fmla="*/ 0 w 2736"/>
                        <a:gd name="T15" fmla="*/ 21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" name="Freeform 56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616" y="900"/>
                      <a:ext cx="662" cy="335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81 w 1769"/>
                        <a:gd name="T3" fmla="*/ 24 h 791"/>
                        <a:gd name="T4" fmla="*/ 433 w 1769"/>
                        <a:gd name="T5" fmla="*/ 85 h 791"/>
                        <a:gd name="T6" fmla="*/ 603 w 1769"/>
                        <a:gd name="T7" fmla="*/ 183 h 791"/>
                        <a:gd name="T8" fmla="*/ 657 w 1769"/>
                        <a:gd name="T9" fmla="*/ 258 h 791"/>
                        <a:gd name="T10" fmla="*/ 632 w 1769"/>
                        <a:gd name="T11" fmla="*/ 333 h 791"/>
                        <a:gd name="T12" fmla="*/ 595 w 1769"/>
                        <a:gd name="T13" fmla="*/ 268 h 791"/>
                        <a:gd name="T14" fmla="*/ 520 w 1769"/>
                        <a:gd name="T15" fmla="*/ 192 h 791"/>
                        <a:gd name="T16" fmla="*/ 415 w 1769"/>
                        <a:gd name="T17" fmla="*/ 125 h 791"/>
                        <a:gd name="T18" fmla="*/ 217 w 1769"/>
                        <a:gd name="T19" fmla="*/ 64 h 791"/>
                        <a:gd name="T20" fmla="*/ 0 w 1769"/>
                        <a:gd name="T21" fmla="*/ 32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0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911" y="589"/>
                    <a:ext cx="1767" cy="741"/>
                    <a:chOff x="911" y="589"/>
                    <a:chExt cx="1767" cy="741"/>
                  </a:xfrm>
                </p:grpSpPr>
                <p:sp>
                  <p:nvSpPr>
                    <p:cNvPr id="101" name="Freeform 58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1445" y="1116"/>
                      <a:ext cx="1233" cy="214"/>
                    </a:xfrm>
                    <a:custGeom>
                      <a:avLst/>
                      <a:gdLst>
                        <a:gd name="T0" fmla="*/ 0 w 2736"/>
                        <a:gd name="T1" fmla="*/ 214 h 504"/>
                        <a:gd name="T2" fmla="*/ 389 w 2736"/>
                        <a:gd name="T3" fmla="*/ 71 h 504"/>
                        <a:gd name="T4" fmla="*/ 800 w 2736"/>
                        <a:gd name="T5" fmla="*/ 10 h 504"/>
                        <a:gd name="T6" fmla="*/ 1233 w 2736"/>
                        <a:gd name="T7" fmla="*/ 10 h 504"/>
                        <a:gd name="T8" fmla="*/ 1226 w 2736"/>
                        <a:gd name="T9" fmla="*/ 44 h 504"/>
                        <a:gd name="T10" fmla="*/ 795 w 2736"/>
                        <a:gd name="T11" fmla="*/ 44 h 504"/>
                        <a:gd name="T12" fmla="*/ 295 w 2736"/>
                        <a:gd name="T13" fmla="*/ 124 h 504"/>
                        <a:gd name="T14" fmla="*/ 0 w 2736"/>
                        <a:gd name="T15" fmla="*/ 21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2" name="Freeform 59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911" y="589"/>
                      <a:ext cx="662" cy="337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81 w 1769"/>
                        <a:gd name="T3" fmla="*/ 24 h 791"/>
                        <a:gd name="T4" fmla="*/ 433 w 1769"/>
                        <a:gd name="T5" fmla="*/ 85 h 791"/>
                        <a:gd name="T6" fmla="*/ 603 w 1769"/>
                        <a:gd name="T7" fmla="*/ 184 h 791"/>
                        <a:gd name="T8" fmla="*/ 657 w 1769"/>
                        <a:gd name="T9" fmla="*/ 259 h 791"/>
                        <a:gd name="T10" fmla="*/ 632 w 1769"/>
                        <a:gd name="T11" fmla="*/ 335 h 791"/>
                        <a:gd name="T12" fmla="*/ 595 w 1769"/>
                        <a:gd name="T13" fmla="*/ 269 h 791"/>
                        <a:gd name="T14" fmla="*/ 520 w 1769"/>
                        <a:gd name="T15" fmla="*/ 193 h 791"/>
                        <a:gd name="T16" fmla="*/ 415 w 1769"/>
                        <a:gd name="T17" fmla="*/ 126 h 791"/>
                        <a:gd name="T18" fmla="*/ 217 w 1769"/>
                        <a:gd name="T19" fmla="*/ 65 h 791"/>
                        <a:gd name="T20" fmla="*/ 0 w 1769"/>
                        <a:gd name="T21" fmla="*/ 32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1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1120" y="304"/>
                    <a:ext cx="1693" cy="890"/>
                    <a:chOff x="1120" y="304"/>
                    <a:chExt cx="1693" cy="890"/>
                  </a:xfrm>
                </p:grpSpPr>
                <p:sp>
                  <p:nvSpPr>
                    <p:cNvPr id="99" name="Freeform 61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562" y="980"/>
                      <a:ext cx="1251" cy="214"/>
                    </a:xfrm>
                    <a:custGeom>
                      <a:avLst/>
                      <a:gdLst>
                        <a:gd name="T0" fmla="*/ 0 w 2736"/>
                        <a:gd name="T1" fmla="*/ 214 h 504"/>
                        <a:gd name="T2" fmla="*/ 395 w 2736"/>
                        <a:gd name="T3" fmla="*/ 71 h 504"/>
                        <a:gd name="T4" fmla="*/ 812 w 2736"/>
                        <a:gd name="T5" fmla="*/ 10 h 504"/>
                        <a:gd name="T6" fmla="*/ 1251 w 2736"/>
                        <a:gd name="T7" fmla="*/ 10 h 504"/>
                        <a:gd name="T8" fmla="*/ 1244 w 2736"/>
                        <a:gd name="T9" fmla="*/ 44 h 504"/>
                        <a:gd name="T10" fmla="*/ 807 w 2736"/>
                        <a:gd name="T11" fmla="*/ 44 h 504"/>
                        <a:gd name="T12" fmla="*/ 299 w 2736"/>
                        <a:gd name="T13" fmla="*/ 124 h 504"/>
                        <a:gd name="T14" fmla="*/ 0 w 2736"/>
                        <a:gd name="T15" fmla="*/ 21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0" name="Freeform 62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120" y="304"/>
                      <a:ext cx="672" cy="339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84 w 1769"/>
                        <a:gd name="T3" fmla="*/ 24 h 791"/>
                        <a:gd name="T4" fmla="*/ 440 w 1769"/>
                        <a:gd name="T5" fmla="*/ 86 h 791"/>
                        <a:gd name="T6" fmla="*/ 612 w 1769"/>
                        <a:gd name="T7" fmla="*/ 185 h 791"/>
                        <a:gd name="T8" fmla="*/ 667 w 1769"/>
                        <a:gd name="T9" fmla="*/ 261 h 791"/>
                        <a:gd name="T10" fmla="*/ 642 w 1769"/>
                        <a:gd name="T11" fmla="*/ 337 h 791"/>
                        <a:gd name="T12" fmla="*/ 604 w 1769"/>
                        <a:gd name="T13" fmla="*/ 271 h 791"/>
                        <a:gd name="T14" fmla="*/ 528 w 1769"/>
                        <a:gd name="T15" fmla="*/ 195 h 791"/>
                        <a:gd name="T16" fmla="*/ 421 w 1769"/>
                        <a:gd name="T17" fmla="*/ 127 h 791"/>
                        <a:gd name="T18" fmla="*/ 221 w 1769"/>
                        <a:gd name="T19" fmla="*/ 65 h 791"/>
                        <a:gd name="T20" fmla="*/ 0 w 1769"/>
                        <a:gd name="T21" fmla="*/ 33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2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1711" y="70"/>
                    <a:ext cx="775" cy="1523"/>
                    <a:chOff x="1637" y="98"/>
                    <a:chExt cx="775" cy="1523"/>
                  </a:xfrm>
                </p:grpSpPr>
                <p:sp>
                  <p:nvSpPr>
                    <p:cNvPr id="97" name="Freeform 64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756" y="965"/>
                      <a:ext cx="1098" cy="215"/>
                    </a:xfrm>
                    <a:custGeom>
                      <a:avLst/>
                      <a:gdLst>
                        <a:gd name="T0" fmla="*/ 0 w 2736"/>
                        <a:gd name="T1" fmla="*/ 215 h 504"/>
                        <a:gd name="T2" fmla="*/ 347 w 2736"/>
                        <a:gd name="T3" fmla="*/ 72 h 504"/>
                        <a:gd name="T4" fmla="*/ 713 w 2736"/>
                        <a:gd name="T5" fmla="*/ 10 h 504"/>
                        <a:gd name="T6" fmla="*/ 1098 w 2736"/>
                        <a:gd name="T7" fmla="*/ 10 h 504"/>
                        <a:gd name="T8" fmla="*/ 1092 w 2736"/>
                        <a:gd name="T9" fmla="*/ 44 h 504"/>
                        <a:gd name="T10" fmla="*/ 708 w 2736"/>
                        <a:gd name="T11" fmla="*/ 44 h 504"/>
                        <a:gd name="T12" fmla="*/ 262 w 2736"/>
                        <a:gd name="T13" fmla="*/ 125 h 504"/>
                        <a:gd name="T14" fmla="*/ 0 w 2736"/>
                        <a:gd name="T15" fmla="*/ 21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8" name="Freeform 65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511" y="223"/>
                      <a:ext cx="589" cy="338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61 w 1769"/>
                        <a:gd name="T3" fmla="*/ 24 h 791"/>
                        <a:gd name="T4" fmla="*/ 385 w 1769"/>
                        <a:gd name="T5" fmla="*/ 85 h 791"/>
                        <a:gd name="T6" fmla="*/ 536 w 1769"/>
                        <a:gd name="T7" fmla="*/ 185 h 791"/>
                        <a:gd name="T8" fmla="*/ 585 w 1769"/>
                        <a:gd name="T9" fmla="*/ 260 h 791"/>
                        <a:gd name="T10" fmla="*/ 562 w 1769"/>
                        <a:gd name="T11" fmla="*/ 336 h 791"/>
                        <a:gd name="T12" fmla="*/ 529 w 1769"/>
                        <a:gd name="T13" fmla="*/ 270 h 791"/>
                        <a:gd name="T14" fmla="*/ 462 w 1769"/>
                        <a:gd name="T15" fmla="*/ 194 h 791"/>
                        <a:gd name="T16" fmla="*/ 369 w 1769"/>
                        <a:gd name="T17" fmla="*/ 126 h 791"/>
                        <a:gd name="T18" fmla="*/ 193 w 1769"/>
                        <a:gd name="T19" fmla="*/ 65 h 791"/>
                        <a:gd name="T20" fmla="*/ 0 w 1769"/>
                        <a:gd name="T21" fmla="*/ 32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3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2008" y="6"/>
                    <a:ext cx="636" cy="1535"/>
                    <a:chOff x="1934" y="34"/>
                    <a:chExt cx="636" cy="1535"/>
                  </a:xfrm>
                </p:grpSpPr>
                <p:sp>
                  <p:nvSpPr>
                    <p:cNvPr id="95" name="Freeform 67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933" y="932"/>
                      <a:ext cx="1059" cy="215"/>
                    </a:xfrm>
                    <a:custGeom>
                      <a:avLst/>
                      <a:gdLst>
                        <a:gd name="T0" fmla="*/ 0 w 2736"/>
                        <a:gd name="T1" fmla="*/ 215 h 504"/>
                        <a:gd name="T2" fmla="*/ 334 w 2736"/>
                        <a:gd name="T3" fmla="*/ 72 h 504"/>
                        <a:gd name="T4" fmla="*/ 687 w 2736"/>
                        <a:gd name="T5" fmla="*/ 10 h 504"/>
                        <a:gd name="T6" fmla="*/ 1059 w 2736"/>
                        <a:gd name="T7" fmla="*/ 10 h 504"/>
                        <a:gd name="T8" fmla="*/ 1053 w 2736"/>
                        <a:gd name="T9" fmla="*/ 44 h 504"/>
                        <a:gd name="T10" fmla="*/ 683 w 2736"/>
                        <a:gd name="T11" fmla="*/ 44 h 504"/>
                        <a:gd name="T12" fmla="*/ 253 w 2736"/>
                        <a:gd name="T13" fmla="*/ 125 h 504"/>
                        <a:gd name="T14" fmla="*/ 0 w 2736"/>
                        <a:gd name="T15" fmla="*/ 21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" name="Freeform 68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818" y="150"/>
                      <a:ext cx="568" cy="337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56 w 1769"/>
                        <a:gd name="T3" fmla="*/ 24 h 791"/>
                        <a:gd name="T4" fmla="*/ 371 w 1769"/>
                        <a:gd name="T5" fmla="*/ 85 h 791"/>
                        <a:gd name="T6" fmla="*/ 517 w 1769"/>
                        <a:gd name="T7" fmla="*/ 184 h 791"/>
                        <a:gd name="T8" fmla="*/ 564 w 1769"/>
                        <a:gd name="T9" fmla="*/ 259 h 791"/>
                        <a:gd name="T10" fmla="*/ 542 w 1769"/>
                        <a:gd name="T11" fmla="*/ 335 h 791"/>
                        <a:gd name="T12" fmla="*/ 510 w 1769"/>
                        <a:gd name="T13" fmla="*/ 269 h 791"/>
                        <a:gd name="T14" fmla="*/ 446 w 1769"/>
                        <a:gd name="T15" fmla="*/ 193 h 791"/>
                        <a:gd name="T16" fmla="*/ 356 w 1769"/>
                        <a:gd name="T17" fmla="*/ 126 h 791"/>
                        <a:gd name="T18" fmla="*/ 187 w 1769"/>
                        <a:gd name="T19" fmla="*/ 65 h 791"/>
                        <a:gd name="T20" fmla="*/ 0 w 1769"/>
                        <a:gd name="T21" fmla="*/ 32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4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2896" y="643"/>
                    <a:ext cx="1846" cy="569"/>
                    <a:chOff x="2822" y="671"/>
                    <a:chExt cx="1846" cy="569"/>
                  </a:xfrm>
                </p:grpSpPr>
                <p:sp>
                  <p:nvSpPr>
                    <p:cNvPr id="93" name="Freeform 70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2822" y="1026"/>
                      <a:ext cx="1233" cy="214"/>
                    </a:xfrm>
                    <a:custGeom>
                      <a:avLst/>
                      <a:gdLst>
                        <a:gd name="T0" fmla="*/ 0 w 2736"/>
                        <a:gd name="T1" fmla="*/ 214 h 504"/>
                        <a:gd name="T2" fmla="*/ 389 w 2736"/>
                        <a:gd name="T3" fmla="*/ 71 h 504"/>
                        <a:gd name="T4" fmla="*/ 800 w 2736"/>
                        <a:gd name="T5" fmla="*/ 10 h 504"/>
                        <a:gd name="T6" fmla="*/ 1233 w 2736"/>
                        <a:gd name="T7" fmla="*/ 10 h 504"/>
                        <a:gd name="T8" fmla="*/ 1226 w 2736"/>
                        <a:gd name="T9" fmla="*/ 44 h 504"/>
                        <a:gd name="T10" fmla="*/ 795 w 2736"/>
                        <a:gd name="T11" fmla="*/ 44 h 504"/>
                        <a:gd name="T12" fmla="*/ 295 w 2736"/>
                        <a:gd name="T13" fmla="*/ 124 h 504"/>
                        <a:gd name="T14" fmla="*/ 0 w 2736"/>
                        <a:gd name="T15" fmla="*/ 21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" name="Freeform 71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4005" y="670"/>
                      <a:ext cx="663" cy="340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82 w 1769"/>
                        <a:gd name="T3" fmla="*/ 24 h 791"/>
                        <a:gd name="T4" fmla="*/ 434 w 1769"/>
                        <a:gd name="T5" fmla="*/ 86 h 791"/>
                        <a:gd name="T6" fmla="*/ 604 w 1769"/>
                        <a:gd name="T7" fmla="*/ 186 h 791"/>
                        <a:gd name="T8" fmla="*/ 658 w 1769"/>
                        <a:gd name="T9" fmla="*/ 262 h 791"/>
                        <a:gd name="T10" fmla="*/ 633 w 1769"/>
                        <a:gd name="T11" fmla="*/ 338 h 791"/>
                        <a:gd name="T12" fmla="*/ 596 w 1769"/>
                        <a:gd name="T13" fmla="*/ 272 h 791"/>
                        <a:gd name="T14" fmla="*/ 521 w 1769"/>
                        <a:gd name="T15" fmla="*/ 195 h 791"/>
                        <a:gd name="T16" fmla="*/ 416 w 1769"/>
                        <a:gd name="T17" fmla="*/ 127 h 791"/>
                        <a:gd name="T18" fmla="*/ 218 w 1769"/>
                        <a:gd name="T19" fmla="*/ 65 h 791"/>
                        <a:gd name="T20" fmla="*/ 0 w 1769"/>
                        <a:gd name="T21" fmla="*/ 33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5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2757" y="416"/>
                    <a:ext cx="1783" cy="720"/>
                    <a:chOff x="2683" y="444"/>
                    <a:chExt cx="1783" cy="720"/>
                  </a:xfrm>
                </p:grpSpPr>
                <p:sp>
                  <p:nvSpPr>
                    <p:cNvPr id="91" name="Freeform 73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2683" y="948"/>
                      <a:ext cx="1233" cy="217"/>
                    </a:xfrm>
                    <a:custGeom>
                      <a:avLst/>
                      <a:gdLst>
                        <a:gd name="T0" fmla="*/ 0 w 2736"/>
                        <a:gd name="T1" fmla="*/ 217 h 504"/>
                        <a:gd name="T2" fmla="*/ 389 w 2736"/>
                        <a:gd name="T3" fmla="*/ 72 h 504"/>
                        <a:gd name="T4" fmla="*/ 800 w 2736"/>
                        <a:gd name="T5" fmla="*/ 10 h 504"/>
                        <a:gd name="T6" fmla="*/ 1233 w 2736"/>
                        <a:gd name="T7" fmla="*/ 10 h 504"/>
                        <a:gd name="T8" fmla="*/ 1226 w 2736"/>
                        <a:gd name="T9" fmla="*/ 44 h 504"/>
                        <a:gd name="T10" fmla="*/ 795 w 2736"/>
                        <a:gd name="T11" fmla="*/ 44 h 504"/>
                        <a:gd name="T12" fmla="*/ 295 w 2736"/>
                        <a:gd name="T13" fmla="*/ 126 h 504"/>
                        <a:gd name="T14" fmla="*/ 0 w 2736"/>
                        <a:gd name="T15" fmla="*/ 21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" name="Freeform 74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3803" y="443"/>
                      <a:ext cx="663" cy="337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82 w 1769"/>
                        <a:gd name="T3" fmla="*/ 24 h 791"/>
                        <a:gd name="T4" fmla="*/ 434 w 1769"/>
                        <a:gd name="T5" fmla="*/ 85 h 791"/>
                        <a:gd name="T6" fmla="*/ 604 w 1769"/>
                        <a:gd name="T7" fmla="*/ 184 h 791"/>
                        <a:gd name="T8" fmla="*/ 658 w 1769"/>
                        <a:gd name="T9" fmla="*/ 259 h 791"/>
                        <a:gd name="T10" fmla="*/ 633 w 1769"/>
                        <a:gd name="T11" fmla="*/ 335 h 791"/>
                        <a:gd name="T12" fmla="*/ 596 w 1769"/>
                        <a:gd name="T13" fmla="*/ 269 h 791"/>
                        <a:gd name="T14" fmla="*/ 521 w 1769"/>
                        <a:gd name="T15" fmla="*/ 193 h 791"/>
                        <a:gd name="T16" fmla="*/ 416 w 1769"/>
                        <a:gd name="T17" fmla="*/ 126 h 791"/>
                        <a:gd name="T18" fmla="*/ 218 w 1769"/>
                        <a:gd name="T19" fmla="*/ 65 h 791"/>
                        <a:gd name="T20" fmla="*/ 0 w 1769"/>
                        <a:gd name="T21" fmla="*/ 32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56" name="Freeform 75"/>
                  <p:cNvSpPr>
                    <a:spLocks/>
                  </p:cNvSpPr>
                  <p:nvPr/>
                </p:nvSpPr>
                <p:spPr bwMode="hidden">
                  <a:xfrm rot="4578755" flipH="1">
                    <a:off x="2175" y="950"/>
                    <a:ext cx="1027" cy="143"/>
                  </a:xfrm>
                  <a:custGeom>
                    <a:avLst/>
                    <a:gdLst>
                      <a:gd name="T0" fmla="*/ 0 w 2736"/>
                      <a:gd name="T1" fmla="*/ 143 h 504"/>
                      <a:gd name="T2" fmla="*/ 324 w 2736"/>
                      <a:gd name="T3" fmla="*/ 48 h 504"/>
                      <a:gd name="T4" fmla="*/ 667 w 2736"/>
                      <a:gd name="T5" fmla="*/ 7 h 504"/>
                      <a:gd name="T6" fmla="*/ 1027 w 2736"/>
                      <a:gd name="T7" fmla="*/ 7 h 504"/>
                      <a:gd name="T8" fmla="*/ 1021 w 2736"/>
                      <a:gd name="T9" fmla="*/ 29 h 504"/>
                      <a:gd name="T10" fmla="*/ 662 w 2736"/>
                      <a:gd name="T11" fmla="*/ 29 h 504"/>
                      <a:gd name="T12" fmla="*/ 245 w 2736"/>
                      <a:gd name="T13" fmla="*/ 83 h 504"/>
                      <a:gd name="T14" fmla="*/ 0 w 2736"/>
                      <a:gd name="T15" fmla="*/ 14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7" name="Freeform 76"/>
                  <p:cNvSpPr>
                    <a:spLocks/>
                  </p:cNvSpPr>
                  <p:nvPr/>
                </p:nvSpPr>
                <p:spPr bwMode="hidden">
                  <a:xfrm rot="4578755" flipH="1">
                    <a:off x="2200" y="196"/>
                    <a:ext cx="549" cy="229"/>
                  </a:xfrm>
                  <a:custGeom>
                    <a:avLst/>
                    <a:gdLst>
                      <a:gd name="T0" fmla="*/ 2 w 1769"/>
                      <a:gd name="T1" fmla="*/ 2 h 791"/>
                      <a:gd name="T2" fmla="*/ 151 w 1769"/>
                      <a:gd name="T3" fmla="*/ 16 h 791"/>
                      <a:gd name="T4" fmla="*/ 359 w 1769"/>
                      <a:gd name="T5" fmla="*/ 58 h 791"/>
                      <a:gd name="T6" fmla="*/ 500 w 1769"/>
                      <a:gd name="T7" fmla="*/ 125 h 791"/>
                      <a:gd name="T8" fmla="*/ 545 w 1769"/>
                      <a:gd name="T9" fmla="*/ 176 h 791"/>
                      <a:gd name="T10" fmla="*/ 524 w 1769"/>
                      <a:gd name="T11" fmla="*/ 228 h 791"/>
                      <a:gd name="T12" fmla="*/ 493 w 1769"/>
                      <a:gd name="T13" fmla="*/ 183 h 791"/>
                      <a:gd name="T14" fmla="*/ 431 w 1769"/>
                      <a:gd name="T15" fmla="*/ 131 h 791"/>
                      <a:gd name="T16" fmla="*/ 344 w 1769"/>
                      <a:gd name="T17" fmla="*/ 86 h 791"/>
                      <a:gd name="T18" fmla="*/ 180 w 1769"/>
                      <a:gd name="T19" fmla="*/ 44 h 791"/>
                      <a:gd name="T20" fmla="*/ 0 w 1769"/>
                      <a:gd name="T21" fmla="*/ 22 h 791"/>
                      <a:gd name="T22" fmla="*/ 2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58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2877" y="17"/>
                    <a:ext cx="635" cy="1511"/>
                    <a:chOff x="2803" y="45"/>
                    <a:chExt cx="635" cy="1511"/>
                  </a:xfrm>
                </p:grpSpPr>
                <p:sp>
                  <p:nvSpPr>
                    <p:cNvPr id="89" name="Freeform 78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2365" y="935"/>
                      <a:ext cx="1059" cy="184"/>
                    </a:xfrm>
                    <a:custGeom>
                      <a:avLst/>
                      <a:gdLst>
                        <a:gd name="T0" fmla="*/ 0 w 2736"/>
                        <a:gd name="T1" fmla="*/ 184 h 504"/>
                        <a:gd name="T2" fmla="*/ 334 w 2736"/>
                        <a:gd name="T3" fmla="*/ 61 h 504"/>
                        <a:gd name="T4" fmla="*/ 687 w 2736"/>
                        <a:gd name="T5" fmla="*/ 9 h 504"/>
                        <a:gd name="T6" fmla="*/ 1059 w 2736"/>
                        <a:gd name="T7" fmla="*/ 9 h 504"/>
                        <a:gd name="T8" fmla="*/ 1053 w 2736"/>
                        <a:gd name="T9" fmla="*/ 38 h 504"/>
                        <a:gd name="T10" fmla="*/ 683 w 2736"/>
                        <a:gd name="T11" fmla="*/ 38 h 504"/>
                        <a:gd name="T12" fmla="*/ 253 w 2736"/>
                        <a:gd name="T13" fmla="*/ 107 h 504"/>
                        <a:gd name="T14" fmla="*/ 0 w 2736"/>
                        <a:gd name="T15" fmla="*/ 18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0" name="Freeform 79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3010" y="187"/>
                      <a:ext cx="570" cy="287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56 w 1769"/>
                        <a:gd name="T3" fmla="*/ 20 h 791"/>
                        <a:gd name="T4" fmla="*/ 373 w 1769"/>
                        <a:gd name="T5" fmla="*/ 73 h 791"/>
                        <a:gd name="T6" fmla="*/ 519 w 1769"/>
                        <a:gd name="T7" fmla="*/ 157 h 791"/>
                        <a:gd name="T8" fmla="*/ 566 w 1769"/>
                        <a:gd name="T9" fmla="*/ 221 h 791"/>
                        <a:gd name="T10" fmla="*/ 544 w 1769"/>
                        <a:gd name="T11" fmla="*/ 286 h 791"/>
                        <a:gd name="T12" fmla="*/ 512 w 1769"/>
                        <a:gd name="T13" fmla="*/ 229 h 791"/>
                        <a:gd name="T14" fmla="*/ 448 w 1769"/>
                        <a:gd name="T15" fmla="*/ 165 h 791"/>
                        <a:gd name="T16" fmla="*/ 357 w 1769"/>
                        <a:gd name="T17" fmla="*/ 107 h 791"/>
                        <a:gd name="T18" fmla="*/ 187 w 1769"/>
                        <a:gd name="T19" fmla="*/ 55 h 791"/>
                        <a:gd name="T20" fmla="*/ 0 w 1769"/>
                        <a:gd name="T21" fmla="*/ 28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9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3011" y="129"/>
                    <a:ext cx="1014" cy="1462"/>
                    <a:chOff x="2937" y="157"/>
                    <a:chExt cx="1014" cy="1462"/>
                  </a:xfrm>
                </p:grpSpPr>
                <p:sp>
                  <p:nvSpPr>
                    <p:cNvPr id="87" name="Freeform 81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2493" y="906"/>
                      <a:ext cx="1156" cy="270"/>
                    </a:xfrm>
                    <a:custGeom>
                      <a:avLst/>
                      <a:gdLst>
                        <a:gd name="T0" fmla="*/ 0 w 2736"/>
                        <a:gd name="T1" fmla="*/ 270 h 504"/>
                        <a:gd name="T2" fmla="*/ 365 w 2736"/>
                        <a:gd name="T3" fmla="*/ 90 h 504"/>
                        <a:gd name="T4" fmla="*/ 750 w 2736"/>
                        <a:gd name="T5" fmla="*/ 13 h 504"/>
                        <a:gd name="T6" fmla="*/ 1156 w 2736"/>
                        <a:gd name="T7" fmla="*/ 13 h 504"/>
                        <a:gd name="T8" fmla="*/ 1149 w 2736"/>
                        <a:gd name="T9" fmla="*/ 55 h 504"/>
                        <a:gd name="T10" fmla="*/ 745 w 2736"/>
                        <a:gd name="T11" fmla="*/ 55 h 504"/>
                        <a:gd name="T12" fmla="*/ 276 w 2736"/>
                        <a:gd name="T13" fmla="*/ 156 h 504"/>
                        <a:gd name="T14" fmla="*/ 0 w 2736"/>
                        <a:gd name="T15" fmla="*/ 270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8" name="Freeform 82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3430" y="256"/>
                      <a:ext cx="620" cy="422"/>
                    </a:xfrm>
                    <a:custGeom>
                      <a:avLst/>
                      <a:gdLst>
                        <a:gd name="T0" fmla="*/ 2 w 1769"/>
                        <a:gd name="T1" fmla="*/ 4 h 791"/>
                        <a:gd name="T2" fmla="*/ 170 w 1769"/>
                        <a:gd name="T3" fmla="*/ 30 h 791"/>
                        <a:gd name="T4" fmla="*/ 406 w 1769"/>
                        <a:gd name="T5" fmla="*/ 107 h 791"/>
                        <a:gd name="T6" fmla="*/ 565 w 1769"/>
                        <a:gd name="T7" fmla="*/ 230 h 791"/>
                        <a:gd name="T8" fmla="*/ 615 w 1769"/>
                        <a:gd name="T9" fmla="*/ 325 h 791"/>
                        <a:gd name="T10" fmla="*/ 592 w 1769"/>
                        <a:gd name="T11" fmla="*/ 420 h 791"/>
                        <a:gd name="T12" fmla="*/ 557 w 1769"/>
                        <a:gd name="T13" fmla="*/ 337 h 791"/>
                        <a:gd name="T14" fmla="*/ 487 w 1769"/>
                        <a:gd name="T15" fmla="*/ 242 h 791"/>
                        <a:gd name="T16" fmla="*/ 389 w 1769"/>
                        <a:gd name="T17" fmla="*/ 158 h 791"/>
                        <a:gd name="T18" fmla="*/ 204 w 1769"/>
                        <a:gd name="T19" fmla="*/ 81 h 791"/>
                        <a:gd name="T20" fmla="*/ 0 w 1769"/>
                        <a:gd name="T21" fmla="*/ 41 h 791"/>
                        <a:gd name="T22" fmla="*/ 2 w 1769"/>
                        <a:gd name="T23" fmla="*/ 4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0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2805" y="7"/>
                    <a:ext cx="242" cy="1442"/>
                    <a:chOff x="2731" y="35"/>
                    <a:chExt cx="242" cy="1442"/>
                  </a:xfrm>
                </p:grpSpPr>
                <p:sp>
                  <p:nvSpPr>
                    <p:cNvPr id="85" name="Freeform 222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297" y="957"/>
                      <a:ext cx="952" cy="86"/>
                    </a:xfrm>
                    <a:custGeom>
                      <a:avLst/>
                      <a:gdLst>
                        <a:gd name="T0" fmla="*/ 0 w 2736"/>
                        <a:gd name="T1" fmla="*/ 86 h 504"/>
                        <a:gd name="T2" fmla="*/ 301 w 2736"/>
                        <a:gd name="T3" fmla="*/ 29 h 504"/>
                        <a:gd name="T4" fmla="*/ 618 w 2736"/>
                        <a:gd name="T5" fmla="*/ 4 h 504"/>
                        <a:gd name="T6" fmla="*/ 952 w 2736"/>
                        <a:gd name="T7" fmla="*/ 4 h 504"/>
                        <a:gd name="T8" fmla="*/ 946 w 2736"/>
                        <a:gd name="T9" fmla="*/ 18 h 504"/>
                        <a:gd name="T10" fmla="*/ 614 w 2736"/>
                        <a:gd name="T11" fmla="*/ 18 h 504"/>
                        <a:gd name="T12" fmla="*/ 228 w 2736"/>
                        <a:gd name="T13" fmla="*/ 50 h 504"/>
                        <a:gd name="T14" fmla="*/ 0 w 2736"/>
                        <a:gd name="T15" fmla="*/ 86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" name="Freeform 223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649" y="223"/>
                      <a:ext cx="511" cy="135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140 w 1769"/>
                        <a:gd name="T3" fmla="*/ 10 h 791"/>
                        <a:gd name="T4" fmla="*/ 334 w 1769"/>
                        <a:gd name="T5" fmla="*/ 34 h 791"/>
                        <a:gd name="T6" fmla="*/ 465 w 1769"/>
                        <a:gd name="T7" fmla="*/ 74 h 791"/>
                        <a:gd name="T8" fmla="*/ 507 w 1769"/>
                        <a:gd name="T9" fmla="*/ 104 h 791"/>
                        <a:gd name="T10" fmla="*/ 488 w 1769"/>
                        <a:gd name="T11" fmla="*/ 134 h 791"/>
                        <a:gd name="T12" fmla="*/ 459 w 1769"/>
                        <a:gd name="T13" fmla="*/ 108 h 791"/>
                        <a:gd name="T14" fmla="*/ 401 w 1769"/>
                        <a:gd name="T15" fmla="*/ 77 h 791"/>
                        <a:gd name="T16" fmla="*/ 320 w 1769"/>
                        <a:gd name="T17" fmla="*/ 51 h 791"/>
                        <a:gd name="T18" fmla="*/ 168 w 1769"/>
                        <a:gd name="T19" fmla="*/ 26 h 791"/>
                        <a:gd name="T20" fmla="*/ 0 w 1769"/>
                        <a:gd name="T21" fmla="*/ 13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1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1019" y="1739"/>
                    <a:ext cx="1081" cy="2446"/>
                    <a:chOff x="945" y="1767"/>
                    <a:chExt cx="1081" cy="2446"/>
                  </a:xfrm>
                </p:grpSpPr>
                <p:sp>
                  <p:nvSpPr>
                    <p:cNvPr id="83" name="Freeform 87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1008" y="2474"/>
                      <a:ext cx="1726" cy="311"/>
                    </a:xfrm>
                    <a:custGeom>
                      <a:avLst/>
                      <a:gdLst>
                        <a:gd name="T0" fmla="*/ 0 w 2736"/>
                        <a:gd name="T1" fmla="*/ 311 h 504"/>
                        <a:gd name="T2" fmla="*/ 545 w 2736"/>
                        <a:gd name="T3" fmla="*/ 104 h 504"/>
                        <a:gd name="T4" fmla="*/ 1120 w 2736"/>
                        <a:gd name="T5" fmla="*/ 15 h 504"/>
                        <a:gd name="T6" fmla="*/ 1726 w 2736"/>
                        <a:gd name="T7" fmla="*/ 15 h 504"/>
                        <a:gd name="T8" fmla="*/ 1716 w 2736"/>
                        <a:gd name="T9" fmla="*/ 64 h 504"/>
                        <a:gd name="T10" fmla="*/ 1113 w 2736"/>
                        <a:gd name="T11" fmla="*/ 64 h 504"/>
                        <a:gd name="T12" fmla="*/ 413 w 2736"/>
                        <a:gd name="T13" fmla="*/ 180 h 504"/>
                        <a:gd name="T14" fmla="*/ 0 w 2736"/>
                        <a:gd name="T15" fmla="*/ 311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" name="Freeform 88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730" y="3508"/>
                      <a:ext cx="921" cy="490"/>
                    </a:xfrm>
                    <a:custGeom>
                      <a:avLst/>
                      <a:gdLst>
                        <a:gd name="T0" fmla="*/ 3 w 1769"/>
                        <a:gd name="T1" fmla="*/ 5 h 791"/>
                        <a:gd name="T2" fmla="*/ 253 w 1769"/>
                        <a:gd name="T3" fmla="*/ 35 h 791"/>
                        <a:gd name="T4" fmla="*/ 602 w 1769"/>
                        <a:gd name="T5" fmla="*/ 124 h 791"/>
                        <a:gd name="T6" fmla="*/ 839 w 1769"/>
                        <a:gd name="T7" fmla="*/ 268 h 791"/>
                        <a:gd name="T8" fmla="*/ 914 w 1769"/>
                        <a:gd name="T9" fmla="*/ 377 h 791"/>
                        <a:gd name="T10" fmla="*/ 879 w 1769"/>
                        <a:gd name="T11" fmla="*/ 488 h 791"/>
                        <a:gd name="T12" fmla="*/ 827 w 1769"/>
                        <a:gd name="T13" fmla="*/ 392 h 791"/>
                        <a:gd name="T14" fmla="*/ 723 w 1769"/>
                        <a:gd name="T15" fmla="*/ 281 h 791"/>
                        <a:gd name="T16" fmla="*/ 577 w 1769"/>
                        <a:gd name="T17" fmla="*/ 183 h 791"/>
                        <a:gd name="T18" fmla="*/ 302 w 1769"/>
                        <a:gd name="T19" fmla="*/ 94 h 791"/>
                        <a:gd name="T20" fmla="*/ 0 w 1769"/>
                        <a:gd name="T21" fmla="*/ 47 h 791"/>
                        <a:gd name="T22" fmla="*/ 3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2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1526" y="1898"/>
                    <a:ext cx="768" cy="2385"/>
                    <a:chOff x="1452" y="1926"/>
                    <a:chExt cx="768" cy="2385"/>
                  </a:xfrm>
                </p:grpSpPr>
                <p:sp>
                  <p:nvSpPr>
                    <p:cNvPr id="81" name="Freeform 90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7" y="2568"/>
                      <a:ext cx="1595" cy="310"/>
                    </a:xfrm>
                    <a:custGeom>
                      <a:avLst/>
                      <a:gdLst>
                        <a:gd name="T0" fmla="*/ 0 w 2736"/>
                        <a:gd name="T1" fmla="*/ 310 h 504"/>
                        <a:gd name="T2" fmla="*/ 504 w 2736"/>
                        <a:gd name="T3" fmla="*/ 103 h 504"/>
                        <a:gd name="T4" fmla="*/ 1035 w 2736"/>
                        <a:gd name="T5" fmla="*/ 15 h 504"/>
                        <a:gd name="T6" fmla="*/ 1595 w 2736"/>
                        <a:gd name="T7" fmla="*/ 15 h 504"/>
                        <a:gd name="T8" fmla="*/ 1586 w 2736"/>
                        <a:gd name="T9" fmla="*/ 63 h 504"/>
                        <a:gd name="T10" fmla="*/ 1028 w 2736"/>
                        <a:gd name="T11" fmla="*/ 63 h 504"/>
                        <a:gd name="T12" fmla="*/ 381 w 2736"/>
                        <a:gd name="T13" fmla="*/ 180 h 504"/>
                        <a:gd name="T14" fmla="*/ 0 w 2736"/>
                        <a:gd name="T15" fmla="*/ 310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" name="Freeform 91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8" y="3639"/>
                      <a:ext cx="857" cy="488"/>
                    </a:xfrm>
                    <a:custGeom>
                      <a:avLst/>
                      <a:gdLst>
                        <a:gd name="T0" fmla="*/ 2 w 1769"/>
                        <a:gd name="T1" fmla="*/ 5 h 791"/>
                        <a:gd name="T2" fmla="*/ 235 w 1769"/>
                        <a:gd name="T3" fmla="*/ 35 h 791"/>
                        <a:gd name="T4" fmla="*/ 561 w 1769"/>
                        <a:gd name="T5" fmla="*/ 123 h 791"/>
                        <a:gd name="T6" fmla="*/ 780 w 1769"/>
                        <a:gd name="T7" fmla="*/ 267 h 791"/>
                        <a:gd name="T8" fmla="*/ 851 w 1769"/>
                        <a:gd name="T9" fmla="*/ 376 h 791"/>
                        <a:gd name="T10" fmla="*/ 818 w 1769"/>
                        <a:gd name="T11" fmla="*/ 486 h 791"/>
                        <a:gd name="T12" fmla="*/ 770 w 1769"/>
                        <a:gd name="T13" fmla="*/ 390 h 791"/>
                        <a:gd name="T14" fmla="*/ 673 w 1769"/>
                        <a:gd name="T15" fmla="*/ 280 h 791"/>
                        <a:gd name="T16" fmla="*/ 537 w 1769"/>
                        <a:gd name="T17" fmla="*/ 183 h 791"/>
                        <a:gd name="T18" fmla="*/ 281 w 1769"/>
                        <a:gd name="T19" fmla="*/ 94 h 791"/>
                        <a:gd name="T20" fmla="*/ 0 w 1769"/>
                        <a:gd name="T21" fmla="*/ 47 h 791"/>
                        <a:gd name="T22" fmla="*/ 2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3" name="Group 92"/>
                  <p:cNvGrpSpPr>
                    <a:grpSpLocks/>
                  </p:cNvGrpSpPr>
                  <p:nvPr/>
                </p:nvGrpSpPr>
                <p:grpSpPr bwMode="auto">
                  <a:xfrm rot="88588">
                    <a:off x="2050" y="1945"/>
                    <a:ext cx="465" cy="2338"/>
                    <a:chOff x="1936" y="1971"/>
                    <a:chExt cx="498" cy="2614"/>
                  </a:xfrm>
                </p:grpSpPr>
                <p:sp>
                  <p:nvSpPr>
                    <p:cNvPr id="79" name="Freeform 93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426" y="2675"/>
                      <a:ext cx="1713" cy="302"/>
                    </a:xfrm>
                    <a:custGeom>
                      <a:avLst/>
                      <a:gdLst>
                        <a:gd name="T0" fmla="*/ 0 w 2736"/>
                        <a:gd name="T1" fmla="*/ 302 h 504"/>
                        <a:gd name="T2" fmla="*/ 541 w 2736"/>
                        <a:gd name="T3" fmla="*/ 101 h 504"/>
                        <a:gd name="T4" fmla="*/ 1112 w 2736"/>
                        <a:gd name="T5" fmla="*/ 14 h 504"/>
                        <a:gd name="T6" fmla="*/ 1713 w 2736"/>
                        <a:gd name="T7" fmla="*/ 14 h 504"/>
                        <a:gd name="T8" fmla="*/ 1703 w 2736"/>
                        <a:gd name="T9" fmla="*/ 62 h 504"/>
                        <a:gd name="T10" fmla="*/ 1104 w 2736"/>
                        <a:gd name="T11" fmla="*/ 62 h 504"/>
                        <a:gd name="T12" fmla="*/ 409 w 2736"/>
                        <a:gd name="T13" fmla="*/ 175 h 504"/>
                        <a:gd name="T14" fmla="*/ 0 w 2736"/>
                        <a:gd name="T15" fmla="*/ 302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0" name="Freeform 94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714" y="3890"/>
                      <a:ext cx="915" cy="473"/>
                    </a:xfrm>
                    <a:custGeom>
                      <a:avLst/>
                      <a:gdLst>
                        <a:gd name="T0" fmla="*/ 3 w 1769"/>
                        <a:gd name="T1" fmla="*/ 5 h 791"/>
                        <a:gd name="T2" fmla="*/ 251 w 1769"/>
                        <a:gd name="T3" fmla="*/ 33 h 791"/>
                        <a:gd name="T4" fmla="*/ 598 w 1769"/>
                        <a:gd name="T5" fmla="*/ 120 h 791"/>
                        <a:gd name="T6" fmla="*/ 833 w 1769"/>
                        <a:gd name="T7" fmla="*/ 258 h 791"/>
                        <a:gd name="T8" fmla="*/ 908 w 1769"/>
                        <a:gd name="T9" fmla="*/ 364 h 791"/>
                        <a:gd name="T10" fmla="*/ 874 w 1769"/>
                        <a:gd name="T11" fmla="*/ 471 h 791"/>
                        <a:gd name="T12" fmla="*/ 822 w 1769"/>
                        <a:gd name="T13" fmla="*/ 378 h 791"/>
                        <a:gd name="T14" fmla="*/ 718 w 1769"/>
                        <a:gd name="T15" fmla="*/ 271 h 791"/>
                        <a:gd name="T16" fmla="*/ 574 w 1769"/>
                        <a:gd name="T17" fmla="*/ 177 h 791"/>
                        <a:gd name="T18" fmla="*/ 301 w 1769"/>
                        <a:gd name="T19" fmla="*/ 91 h 791"/>
                        <a:gd name="T20" fmla="*/ 0 w 1769"/>
                        <a:gd name="T21" fmla="*/ 45 h 791"/>
                        <a:gd name="T22" fmla="*/ 3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4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3409" y="1688"/>
                    <a:ext cx="1124" cy="2421"/>
                    <a:chOff x="3335" y="1716"/>
                    <a:chExt cx="1124" cy="2421"/>
                  </a:xfrm>
                </p:grpSpPr>
                <p:sp>
                  <p:nvSpPr>
                    <p:cNvPr id="77" name="Freeform 96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2630" y="2422"/>
                      <a:ext cx="1722" cy="311"/>
                    </a:xfrm>
                    <a:custGeom>
                      <a:avLst/>
                      <a:gdLst>
                        <a:gd name="T0" fmla="*/ 0 w 2736"/>
                        <a:gd name="T1" fmla="*/ 311 h 504"/>
                        <a:gd name="T2" fmla="*/ 544 w 2736"/>
                        <a:gd name="T3" fmla="*/ 104 h 504"/>
                        <a:gd name="T4" fmla="*/ 1118 w 2736"/>
                        <a:gd name="T5" fmla="*/ 15 h 504"/>
                        <a:gd name="T6" fmla="*/ 1722 w 2736"/>
                        <a:gd name="T7" fmla="*/ 15 h 504"/>
                        <a:gd name="T8" fmla="*/ 1712 w 2736"/>
                        <a:gd name="T9" fmla="*/ 64 h 504"/>
                        <a:gd name="T10" fmla="*/ 1110 w 2736"/>
                        <a:gd name="T11" fmla="*/ 64 h 504"/>
                        <a:gd name="T12" fmla="*/ 412 w 2736"/>
                        <a:gd name="T13" fmla="*/ 180 h 504"/>
                        <a:gd name="T14" fmla="*/ 0 w 2736"/>
                        <a:gd name="T15" fmla="*/ 311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8" name="Freeform 97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3752" y="3430"/>
                      <a:ext cx="923" cy="490"/>
                    </a:xfrm>
                    <a:custGeom>
                      <a:avLst/>
                      <a:gdLst>
                        <a:gd name="T0" fmla="*/ 3 w 1769"/>
                        <a:gd name="T1" fmla="*/ 5 h 791"/>
                        <a:gd name="T2" fmla="*/ 253 w 1769"/>
                        <a:gd name="T3" fmla="*/ 35 h 791"/>
                        <a:gd name="T4" fmla="*/ 604 w 1769"/>
                        <a:gd name="T5" fmla="*/ 124 h 791"/>
                        <a:gd name="T6" fmla="*/ 841 w 1769"/>
                        <a:gd name="T7" fmla="*/ 268 h 791"/>
                        <a:gd name="T8" fmla="*/ 916 w 1769"/>
                        <a:gd name="T9" fmla="*/ 377 h 791"/>
                        <a:gd name="T10" fmla="*/ 881 w 1769"/>
                        <a:gd name="T11" fmla="*/ 488 h 791"/>
                        <a:gd name="T12" fmla="*/ 829 w 1769"/>
                        <a:gd name="T13" fmla="*/ 392 h 791"/>
                        <a:gd name="T14" fmla="*/ 725 w 1769"/>
                        <a:gd name="T15" fmla="*/ 281 h 791"/>
                        <a:gd name="T16" fmla="*/ 579 w 1769"/>
                        <a:gd name="T17" fmla="*/ 183 h 791"/>
                        <a:gd name="T18" fmla="*/ 303 w 1769"/>
                        <a:gd name="T19" fmla="*/ 94 h 791"/>
                        <a:gd name="T20" fmla="*/ 0 w 1769"/>
                        <a:gd name="T21" fmla="*/ 47 h 791"/>
                        <a:gd name="T22" fmla="*/ 3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5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3254" y="1834"/>
                    <a:ext cx="882" cy="2430"/>
                    <a:chOff x="3180" y="1862"/>
                    <a:chExt cx="882" cy="2430"/>
                  </a:xfrm>
                </p:grpSpPr>
                <p:sp>
                  <p:nvSpPr>
                    <p:cNvPr id="75" name="Freeform 99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2505" y="2536"/>
                      <a:ext cx="1649" cy="300"/>
                    </a:xfrm>
                    <a:custGeom>
                      <a:avLst/>
                      <a:gdLst>
                        <a:gd name="T0" fmla="*/ 0 w 2736"/>
                        <a:gd name="T1" fmla="*/ 300 h 504"/>
                        <a:gd name="T2" fmla="*/ 521 w 2736"/>
                        <a:gd name="T3" fmla="*/ 100 h 504"/>
                        <a:gd name="T4" fmla="*/ 1070 w 2736"/>
                        <a:gd name="T5" fmla="*/ 14 h 504"/>
                        <a:gd name="T6" fmla="*/ 1649 w 2736"/>
                        <a:gd name="T7" fmla="*/ 14 h 504"/>
                        <a:gd name="T8" fmla="*/ 1639 w 2736"/>
                        <a:gd name="T9" fmla="*/ 61 h 504"/>
                        <a:gd name="T10" fmla="*/ 1063 w 2736"/>
                        <a:gd name="T11" fmla="*/ 61 h 504"/>
                        <a:gd name="T12" fmla="*/ 394 w 2736"/>
                        <a:gd name="T13" fmla="*/ 174 h 504"/>
                        <a:gd name="T14" fmla="*/ 0 w 2736"/>
                        <a:gd name="T15" fmla="*/ 300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" name="Freeform 100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3387" y="3616"/>
                      <a:ext cx="884" cy="467"/>
                    </a:xfrm>
                    <a:custGeom>
                      <a:avLst/>
                      <a:gdLst>
                        <a:gd name="T0" fmla="*/ 2 w 1769"/>
                        <a:gd name="T1" fmla="*/ 5 h 791"/>
                        <a:gd name="T2" fmla="*/ 242 w 1769"/>
                        <a:gd name="T3" fmla="*/ 33 h 791"/>
                        <a:gd name="T4" fmla="*/ 578 w 1769"/>
                        <a:gd name="T5" fmla="*/ 118 h 791"/>
                        <a:gd name="T6" fmla="*/ 805 w 1769"/>
                        <a:gd name="T7" fmla="*/ 255 h 791"/>
                        <a:gd name="T8" fmla="*/ 878 w 1769"/>
                        <a:gd name="T9" fmla="*/ 360 h 791"/>
                        <a:gd name="T10" fmla="*/ 844 w 1769"/>
                        <a:gd name="T11" fmla="*/ 465 h 791"/>
                        <a:gd name="T12" fmla="*/ 794 w 1769"/>
                        <a:gd name="T13" fmla="*/ 373 h 791"/>
                        <a:gd name="T14" fmla="*/ 694 w 1769"/>
                        <a:gd name="T15" fmla="*/ 268 h 791"/>
                        <a:gd name="T16" fmla="*/ 554 w 1769"/>
                        <a:gd name="T17" fmla="*/ 175 h 791"/>
                        <a:gd name="T18" fmla="*/ 290 w 1769"/>
                        <a:gd name="T19" fmla="*/ 90 h 791"/>
                        <a:gd name="T20" fmla="*/ 0 w 1769"/>
                        <a:gd name="T21" fmla="*/ 45 h 791"/>
                        <a:gd name="T22" fmla="*/ 2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6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3080" y="1954"/>
                    <a:ext cx="621" cy="2383"/>
                    <a:chOff x="3006" y="1982"/>
                    <a:chExt cx="621" cy="2383"/>
                  </a:xfrm>
                </p:grpSpPr>
                <p:sp>
                  <p:nvSpPr>
                    <p:cNvPr id="73" name="Freeform 102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2329" y="2659"/>
                      <a:ext cx="1599" cy="246"/>
                    </a:xfrm>
                    <a:custGeom>
                      <a:avLst/>
                      <a:gdLst>
                        <a:gd name="T0" fmla="*/ 0 w 2736"/>
                        <a:gd name="T1" fmla="*/ 246 h 504"/>
                        <a:gd name="T2" fmla="*/ 505 w 2736"/>
                        <a:gd name="T3" fmla="*/ 82 h 504"/>
                        <a:gd name="T4" fmla="*/ 1038 w 2736"/>
                        <a:gd name="T5" fmla="*/ 12 h 504"/>
                        <a:gd name="T6" fmla="*/ 1599 w 2736"/>
                        <a:gd name="T7" fmla="*/ 12 h 504"/>
                        <a:gd name="T8" fmla="*/ 1590 w 2736"/>
                        <a:gd name="T9" fmla="*/ 50 h 504"/>
                        <a:gd name="T10" fmla="*/ 1031 w 2736"/>
                        <a:gd name="T11" fmla="*/ 50 h 504"/>
                        <a:gd name="T12" fmla="*/ 382 w 2736"/>
                        <a:gd name="T13" fmla="*/ 143 h 504"/>
                        <a:gd name="T14" fmla="*/ 0 w 2736"/>
                        <a:gd name="T15" fmla="*/ 246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" name="Freeform 103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3005" y="3743"/>
                      <a:ext cx="859" cy="386"/>
                    </a:xfrm>
                    <a:custGeom>
                      <a:avLst/>
                      <a:gdLst>
                        <a:gd name="T0" fmla="*/ 2 w 1769"/>
                        <a:gd name="T1" fmla="*/ 4 h 791"/>
                        <a:gd name="T2" fmla="*/ 236 w 1769"/>
                        <a:gd name="T3" fmla="*/ 27 h 791"/>
                        <a:gd name="T4" fmla="*/ 562 w 1769"/>
                        <a:gd name="T5" fmla="*/ 98 h 791"/>
                        <a:gd name="T6" fmla="*/ 782 w 1769"/>
                        <a:gd name="T7" fmla="*/ 211 h 791"/>
                        <a:gd name="T8" fmla="*/ 853 w 1769"/>
                        <a:gd name="T9" fmla="*/ 297 h 791"/>
                        <a:gd name="T10" fmla="*/ 820 w 1769"/>
                        <a:gd name="T11" fmla="*/ 384 h 791"/>
                        <a:gd name="T12" fmla="*/ 772 w 1769"/>
                        <a:gd name="T13" fmla="*/ 308 h 791"/>
                        <a:gd name="T14" fmla="*/ 674 w 1769"/>
                        <a:gd name="T15" fmla="*/ 222 h 791"/>
                        <a:gd name="T16" fmla="*/ 539 w 1769"/>
                        <a:gd name="T17" fmla="*/ 144 h 791"/>
                        <a:gd name="T18" fmla="*/ 282 w 1769"/>
                        <a:gd name="T19" fmla="*/ 74 h 791"/>
                        <a:gd name="T20" fmla="*/ 0 w 1769"/>
                        <a:gd name="T21" fmla="*/ 37 h 791"/>
                        <a:gd name="T22" fmla="*/ 2 w 1769"/>
                        <a:gd name="T23" fmla="*/ 4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7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2894" y="2073"/>
                    <a:ext cx="402" cy="2222"/>
                    <a:chOff x="2820" y="2101"/>
                    <a:chExt cx="402" cy="2222"/>
                  </a:xfrm>
                </p:grpSpPr>
                <p:sp>
                  <p:nvSpPr>
                    <p:cNvPr id="71" name="Freeform 105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210" y="2712"/>
                      <a:ext cx="1468" cy="247"/>
                    </a:xfrm>
                    <a:custGeom>
                      <a:avLst/>
                      <a:gdLst>
                        <a:gd name="T0" fmla="*/ 0 w 2736"/>
                        <a:gd name="T1" fmla="*/ 247 h 504"/>
                        <a:gd name="T2" fmla="*/ 464 w 2736"/>
                        <a:gd name="T3" fmla="*/ 82 h 504"/>
                        <a:gd name="T4" fmla="*/ 953 w 2736"/>
                        <a:gd name="T5" fmla="*/ 12 h 504"/>
                        <a:gd name="T6" fmla="*/ 1468 w 2736"/>
                        <a:gd name="T7" fmla="*/ 12 h 504"/>
                        <a:gd name="T8" fmla="*/ 1459 w 2736"/>
                        <a:gd name="T9" fmla="*/ 50 h 504"/>
                        <a:gd name="T10" fmla="*/ 946 w 2736"/>
                        <a:gd name="T11" fmla="*/ 50 h 504"/>
                        <a:gd name="T12" fmla="*/ 351 w 2736"/>
                        <a:gd name="T13" fmla="*/ 143 h 504"/>
                        <a:gd name="T14" fmla="*/ 0 w 2736"/>
                        <a:gd name="T15" fmla="*/ 24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" name="Freeform 106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634" y="3735"/>
                      <a:ext cx="789" cy="386"/>
                    </a:xfrm>
                    <a:custGeom>
                      <a:avLst/>
                      <a:gdLst>
                        <a:gd name="T0" fmla="*/ 2 w 1769"/>
                        <a:gd name="T1" fmla="*/ 4 h 791"/>
                        <a:gd name="T2" fmla="*/ 216 w 1769"/>
                        <a:gd name="T3" fmla="*/ 27 h 791"/>
                        <a:gd name="T4" fmla="*/ 516 w 1769"/>
                        <a:gd name="T5" fmla="*/ 98 h 791"/>
                        <a:gd name="T6" fmla="*/ 719 w 1769"/>
                        <a:gd name="T7" fmla="*/ 211 h 791"/>
                        <a:gd name="T8" fmla="*/ 783 w 1769"/>
                        <a:gd name="T9" fmla="*/ 297 h 791"/>
                        <a:gd name="T10" fmla="*/ 753 w 1769"/>
                        <a:gd name="T11" fmla="*/ 384 h 791"/>
                        <a:gd name="T12" fmla="*/ 709 w 1769"/>
                        <a:gd name="T13" fmla="*/ 308 h 791"/>
                        <a:gd name="T14" fmla="*/ 620 w 1769"/>
                        <a:gd name="T15" fmla="*/ 222 h 791"/>
                        <a:gd name="T16" fmla="*/ 495 w 1769"/>
                        <a:gd name="T17" fmla="*/ 144 h 791"/>
                        <a:gd name="T18" fmla="*/ 259 w 1769"/>
                        <a:gd name="T19" fmla="*/ 74 h 791"/>
                        <a:gd name="T20" fmla="*/ 0 w 1769"/>
                        <a:gd name="T21" fmla="*/ 37 h 791"/>
                        <a:gd name="T22" fmla="*/ 2 w 1769"/>
                        <a:gd name="T23" fmla="*/ 4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8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2374" y="2104"/>
                    <a:ext cx="427" cy="2187"/>
                    <a:chOff x="2289" y="2132"/>
                    <a:chExt cx="427" cy="2187"/>
                  </a:xfrm>
                </p:grpSpPr>
                <p:sp>
                  <p:nvSpPr>
                    <p:cNvPr id="69" name="Freeform 108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1903" y="2757"/>
                      <a:ext cx="1437" cy="188"/>
                    </a:xfrm>
                    <a:custGeom>
                      <a:avLst/>
                      <a:gdLst>
                        <a:gd name="T0" fmla="*/ 0 w 2736"/>
                        <a:gd name="T1" fmla="*/ 188 h 504"/>
                        <a:gd name="T2" fmla="*/ 454 w 2736"/>
                        <a:gd name="T3" fmla="*/ 63 h 504"/>
                        <a:gd name="T4" fmla="*/ 933 w 2736"/>
                        <a:gd name="T5" fmla="*/ 9 h 504"/>
                        <a:gd name="T6" fmla="*/ 1437 w 2736"/>
                        <a:gd name="T7" fmla="*/ 9 h 504"/>
                        <a:gd name="T8" fmla="*/ 1429 w 2736"/>
                        <a:gd name="T9" fmla="*/ 38 h 504"/>
                        <a:gd name="T10" fmla="*/ 926 w 2736"/>
                        <a:gd name="T11" fmla="*/ 38 h 504"/>
                        <a:gd name="T12" fmla="*/ 343 w 2736"/>
                        <a:gd name="T13" fmla="*/ 109 h 504"/>
                        <a:gd name="T14" fmla="*/ 0 w 2736"/>
                        <a:gd name="T15" fmla="*/ 188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0" name="Freeform 109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2051" y="3785"/>
                      <a:ext cx="773" cy="295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212 w 1769"/>
                        <a:gd name="T3" fmla="*/ 21 h 791"/>
                        <a:gd name="T4" fmla="*/ 506 w 1769"/>
                        <a:gd name="T5" fmla="*/ 75 h 791"/>
                        <a:gd name="T6" fmla="*/ 704 w 1769"/>
                        <a:gd name="T7" fmla="*/ 161 h 791"/>
                        <a:gd name="T8" fmla="*/ 767 w 1769"/>
                        <a:gd name="T9" fmla="*/ 227 h 791"/>
                        <a:gd name="T10" fmla="*/ 738 w 1769"/>
                        <a:gd name="T11" fmla="*/ 294 h 791"/>
                        <a:gd name="T12" fmla="*/ 694 w 1769"/>
                        <a:gd name="T13" fmla="*/ 236 h 791"/>
                        <a:gd name="T14" fmla="*/ 607 w 1769"/>
                        <a:gd name="T15" fmla="*/ 169 h 791"/>
                        <a:gd name="T16" fmla="*/ 485 w 1769"/>
                        <a:gd name="T17" fmla="*/ 110 h 791"/>
                        <a:gd name="T18" fmla="*/ 254 w 1769"/>
                        <a:gd name="T19" fmla="*/ 57 h 791"/>
                        <a:gd name="T20" fmla="*/ 0 w 1769"/>
                        <a:gd name="T21" fmla="*/ 28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</p:grpSp>
          <p:grpSp>
            <p:nvGrpSpPr>
              <p:cNvPr id="23" name="Group 110"/>
              <p:cNvGrpSpPr>
                <a:grpSpLocks/>
              </p:cNvGrpSpPr>
              <p:nvPr/>
            </p:nvGrpSpPr>
            <p:grpSpPr bwMode="auto">
              <a:xfrm>
                <a:off x="73" y="313"/>
                <a:ext cx="5460" cy="3669"/>
                <a:chOff x="73" y="313"/>
                <a:chExt cx="5460" cy="3669"/>
              </a:xfrm>
            </p:grpSpPr>
            <p:grpSp>
              <p:nvGrpSpPr>
                <p:cNvPr id="24" name="Group 111"/>
                <p:cNvGrpSpPr>
                  <a:grpSpLocks/>
                </p:cNvGrpSpPr>
                <p:nvPr/>
              </p:nvGrpSpPr>
              <p:grpSpPr bwMode="auto">
                <a:xfrm>
                  <a:off x="73" y="313"/>
                  <a:ext cx="5460" cy="3669"/>
                  <a:chOff x="73" y="313"/>
                  <a:chExt cx="5460" cy="3669"/>
                </a:xfrm>
              </p:grpSpPr>
              <p:sp>
                <p:nvSpPr>
                  <p:cNvPr id="26" name="Arc 112"/>
                  <p:cNvSpPr>
                    <a:spLocks/>
                  </p:cNvSpPr>
                  <p:nvPr/>
                </p:nvSpPr>
                <p:spPr bwMode="hidden">
                  <a:xfrm flipV="1">
                    <a:off x="2965" y="455"/>
                    <a:ext cx="2568" cy="2047"/>
                  </a:xfrm>
                  <a:custGeom>
                    <a:avLst/>
                    <a:gdLst>
                      <a:gd name="T0" fmla="*/ 180 w 36729"/>
                      <a:gd name="T1" fmla="*/ 94 h 21600"/>
                      <a:gd name="T2" fmla="*/ 0 w 36729"/>
                      <a:gd name="T3" fmla="*/ 110 h 21600"/>
                      <a:gd name="T4" fmla="*/ 87 w 36729"/>
                      <a:gd name="T5" fmla="*/ 0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729" h="21600" fill="none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</a:path>
                      <a:path w="36729" h="21600" stroke="0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  <a:lnTo>
                          <a:pt x="17826" y="0"/>
                        </a:lnTo>
                        <a:lnTo>
                          <a:pt x="36729" y="10451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7" name="Arc 113"/>
                  <p:cNvSpPr>
                    <a:spLocks/>
                  </p:cNvSpPr>
                  <p:nvPr/>
                </p:nvSpPr>
                <p:spPr bwMode="hidden">
                  <a:xfrm flipH="1">
                    <a:off x="387" y="1602"/>
                    <a:ext cx="2017" cy="2379"/>
                  </a:xfrm>
                  <a:custGeom>
                    <a:avLst/>
                    <a:gdLst>
                      <a:gd name="T0" fmla="*/ 0 w 30473"/>
                      <a:gd name="T1" fmla="*/ 22 h 22305"/>
                      <a:gd name="T2" fmla="*/ 133 w 30473"/>
                      <a:gd name="T3" fmla="*/ 254 h 22305"/>
                      <a:gd name="T4" fmla="*/ 39 w 30473"/>
                      <a:gd name="T5" fmla="*/ 246 h 2230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0473" h="22305" fill="none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</a:path>
                      <a:path w="30473" h="22305" stroke="0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  <a:lnTo>
                          <a:pt x="8873" y="21600"/>
                        </a:lnTo>
                        <a:lnTo>
                          <a:pt x="-1" y="1906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8" name="Arc 114"/>
                  <p:cNvSpPr>
                    <a:spLocks/>
                  </p:cNvSpPr>
                  <p:nvPr/>
                </p:nvSpPr>
                <p:spPr bwMode="hidden">
                  <a:xfrm>
                    <a:off x="3028" y="1180"/>
                    <a:ext cx="1426" cy="2378"/>
                  </a:xfrm>
                  <a:custGeom>
                    <a:avLst/>
                    <a:gdLst>
                      <a:gd name="T0" fmla="*/ 0 w 34812"/>
                      <a:gd name="T1" fmla="*/ 51 h 22305"/>
                      <a:gd name="T2" fmla="*/ 58 w 34812"/>
                      <a:gd name="T3" fmla="*/ 254 h 22305"/>
                      <a:gd name="T4" fmla="*/ 22 w 34812"/>
                      <a:gd name="T5" fmla="*/ 246 h 2230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4812" h="22305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</a:path>
                      <a:path w="34812" h="22305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  <a:lnTo>
                          <a:pt x="13212" y="21600"/>
                        </a:lnTo>
                        <a:lnTo>
                          <a:pt x="-1" y="4511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9" name="Arc 115"/>
                  <p:cNvSpPr>
                    <a:spLocks/>
                  </p:cNvSpPr>
                  <p:nvPr/>
                </p:nvSpPr>
                <p:spPr bwMode="hidden">
                  <a:xfrm flipH="1">
                    <a:off x="73" y="813"/>
                    <a:ext cx="2541" cy="2383"/>
                  </a:xfrm>
                  <a:custGeom>
                    <a:avLst/>
                    <a:gdLst>
                      <a:gd name="T0" fmla="*/ 0 w 36830"/>
                      <a:gd name="T1" fmla="*/ 72 h 22305"/>
                      <a:gd name="T2" fmla="*/ 175 w 36830"/>
                      <a:gd name="T3" fmla="*/ 255 h 22305"/>
                      <a:gd name="T4" fmla="*/ 73 w 36830"/>
                      <a:gd name="T5" fmla="*/ 247 h 2230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830" h="22305" fill="none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</a:path>
                      <a:path w="36830" h="22305" stroke="0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  <a:lnTo>
                          <a:pt x="15230" y="21600"/>
                        </a:lnTo>
                        <a:lnTo>
                          <a:pt x="0" y="6283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0" name="Arc 116"/>
                  <p:cNvSpPr>
                    <a:spLocks/>
                  </p:cNvSpPr>
                  <p:nvPr/>
                </p:nvSpPr>
                <p:spPr bwMode="hidden">
                  <a:xfrm flipH="1">
                    <a:off x="789" y="313"/>
                    <a:ext cx="1851" cy="2303"/>
                  </a:xfrm>
                  <a:custGeom>
                    <a:avLst/>
                    <a:gdLst>
                      <a:gd name="T0" fmla="*/ 0 w 31881"/>
                      <a:gd name="T1" fmla="*/ 114 h 21600"/>
                      <a:gd name="T2" fmla="*/ 107 w 31881"/>
                      <a:gd name="T3" fmla="*/ 55 h 21600"/>
                      <a:gd name="T4" fmla="*/ 61 w 31881"/>
                      <a:gd name="T5" fmla="*/ 246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881" h="21600" fill="none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</a:path>
                      <a:path w="31881" h="21600" stroke="0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  <a:lnTo>
                          <a:pt x="18231" y="21600"/>
                        </a:lnTo>
                        <a:lnTo>
                          <a:pt x="-1" y="10015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" name="Arc 117"/>
                  <p:cNvSpPr>
                    <a:spLocks/>
                  </p:cNvSpPr>
                  <p:nvPr/>
                </p:nvSpPr>
                <p:spPr bwMode="hidden">
                  <a:xfrm>
                    <a:off x="2763" y="1282"/>
                    <a:ext cx="763" cy="2303"/>
                  </a:xfrm>
                  <a:custGeom>
                    <a:avLst/>
                    <a:gdLst>
                      <a:gd name="T0" fmla="*/ 0 w 31146"/>
                      <a:gd name="T1" fmla="*/ 51 h 21600"/>
                      <a:gd name="T2" fmla="*/ 19 w 31146"/>
                      <a:gd name="T3" fmla="*/ 109 h 21600"/>
                      <a:gd name="T4" fmla="*/ 8 w 31146"/>
                      <a:gd name="T5" fmla="*/ 246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146" h="21600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</a:path>
                      <a:path w="31146" h="21600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  <a:lnTo>
                          <a:pt x="13212" y="21600"/>
                        </a:lnTo>
                        <a:lnTo>
                          <a:pt x="-1" y="4511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" name="Freeform 118"/>
                  <p:cNvSpPr>
                    <a:spLocks/>
                  </p:cNvSpPr>
                  <p:nvPr/>
                </p:nvSpPr>
                <p:spPr bwMode="hidden">
                  <a:xfrm flipH="1">
                    <a:off x="1799" y="437"/>
                    <a:ext cx="418" cy="1522"/>
                  </a:xfrm>
                  <a:custGeom>
                    <a:avLst/>
                    <a:gdLst>
                      <a:gd name="T0" fmla="*/ 0 w 776"/>
                      <a:gd name="T1" fmla="*/ 41 h 2368"/>
                      <a:gd name="T2" fmla="*/ 129 w 776"/>
                      <a:gd name="T3" fmla="*/ 10 h 2368"/>
                      <a:gd name="T4" fmla="*/ 52 w 776"/>
                      <a:gd name="T5" fmla="*/ 103 h 2368"/>
                      <a:gd name="T6" fmla="*/ 181 w 776"/>
                      <a:gd name="T7" fmla="*/ 103 h 2368"/>
                      <a:gd name="T8" fmla="*/ 103 w 776"/>
                      <a:gd name="T9" fmla="*/ 195 h 2368"/>
                      <a:gd name="T10" fmla="*/ 207 w 776"/>
                      <a:gd name="T11" fmla="*/ 226 h 2368"/>
                      <a:gd name="T12" fmla="*/ 155 w 776"/>
                      <a:gd name="T13" fmla="*/ 288 h 2368"/>
                      <a:gd name="T14" fmla="*/ 259 w 776"/>
                      <a:gd name="T15" fmla="*/ 319 h 2368"/>
                      <a:gd name="T16" fmla="*/ 207 w 776"/>
                      <a:gd name="T17" fmla="*/ 381 h 2368"/>
                      <a:gd name="T18" fmla="*/ 284 w 776"/>
                      <a:gd name="T19" fmla="*/ 411 h 2368"/>
                      <a:gd name="T20" fmla="*/ 259 w 776"/>
                      <a:gd name="T21" fmla="*/ 473 h 2368"/>
                      <a:gd name="T22" fmla="*/ 310 w 776"/>
                      <a:gd name="T23" fmla="*/ 535 h 2368"/>
                      <a:gd name="T24" fmla="*/ 310 w 776"/>
                      <a:gd name="T25" fmla="*/ 596 h 2368"/>
                      <a:gd name="T26" fmla="*/ 362 w 776"/>
                      <a:gd name="T27" fmla="*/ 689 h 2368"/>
                      <a:gd name="T28" fmla="*/ 336 w 776"/>
                      <a:gd name="T29" fmla="*/ 782 h 2368"/>
                      <a:gd name="T30" fmla="*/ 388 w 776"/>
                      <a:gd name="T31" fmla="*/ 843 h 2368"/>
                      <a:gd name="T32" fmla="*/ 362 w 776"/>
                      <a:gd name="T33" fmla="*/ 936 h 2368"/>
                      <a:gd name="T34" fmla="*/ 388 w 776"/>
                      <a:gd name="T35" fmla="*/ 1028 h 2368"/>
                      <a:gd name="T36" fmla="*/ 362 w 776"/>
                      <a:gd name="T37" fmla="*/ 1090 h 2368"/>
                      <a:gd name="T38" fmla="*/ 414 w 776"/>
                      <a:gd name="T39" fmla="*/ 1183 h 2368"/>
                      <a:gd name="T40" fmla="*/ 388 w 776"/>
                      <a:gd name="T41" fmla="*/ 1275 h 2368"/>
                      <a:gd name="T42" fmla="*/ 414 w 776"/>
                      <a:gd name="T43" fmla="*/ 1399 h 2368"/>
                      <a:gd name="T44" fmla="*/ 388 w 776"/>
                      <a:gd name="T45" fmla="*/ 1429 h 2368"/>
                      <a:gd name="T46" fmla="*/ 414 w 776"/>
                      <a:gd name="T47" fmla="*/ 1522 h 2368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</a:gdLst>
                    <a:ahLst/>
                    <a:cxnLst>
                      <a:cxn ang="T48">
                        <a:pos x="T0" y="T1"/>
                      </a:cxn>
                      <a:cxn ang="T49">
                        <a:pos x="T2" y="T3"/>
                      </a:cxn>
                      <a:cxn ang="T50">
                        <a:pos x="T4" y="T5"/>
                      </a:cxn>
                      <a:cxn ang="T51">
                        <a:pos x="T6" y="T7"/>
                      </a:cxn>
                      <a:cxn ang="T52">
                        <a:pos x="T8" y="T9"/>
                      </a:cxn>
                      <a:cxn ang="T53">
                        <a:pos x="T10" y="T11"/>
                      </a:cxn>
                      <a:cxn ang="T54">
                        <a:pos x="T12" y="T13"/>
                      </a:cxn>
                      <a:cxn ang="T55">
                        <a:pos x="T14" y="T15"/>
                      </a:cxn>
                      <a:cxn ang="T56">
                        <a:pos x="T16" y="T17"/>
                      </a:cxn>
                      <a:cxn ang="T57">
                        <a:pos x="T18" y="T19"/>
                      </a:cxn>
                      <a:cxn ang="T58">
                        <a:pos x="T20" y="T21"/>
                      </a:cxn>
                      <a:cxn ang="T59">
                        <a:pos x="T22" y="T23"/>
                      </a:cxn>
                      <a:cxn ang="T60">
                        <a:pos x="T24" y="T25"/>
                      </a:cxn>
                      <a:cxn ang="T61">
                        <a:pos x="T26" y="T27"/>
                      </a:cxn>
                      <a:cxn ang="T62">
                        <a:pos x="T28" y="T29"/>
                      </a:cxn>
                      <a:cxn ang="T63">
                        <a:pos x="T30" y="T31"/>
                      </a:cxn>
                      <a:cxn ang="T64">
                        <a:pos x="T32" y="T33"/>
                      </a:cxn>
                      <a:cxn ang="T65">
                        <a:pos x="T34" y="T35"/>
                      </a:cxn>
                      <a:cxn ang="T66">
                        <a:pos x="T36" y="T37"/>
                      </a:cxn>
                      <a:cxn ang="T67">
                        <a:pos x="T38" y="T39"/>
                      </a:cxn>
                      <a:cxn ang="T68">
                        <a:pos x="T40" y="T41"/>
                      </a:cxn>
                      <a:cxn ang="T69">
                        <a:pos x="T42" y="T43"/>
                      </a:cxn>
                      <a:cxn ang="T70">
                        <a:pos x="T44" y="T45"/>
                      </a:cxn>
                      <a:cxn ang="T71">
                        <a:pos x="T46" y="T47"/>
                      </a:cxn>
                    </a:cxnLst>
                    <a:rect l="0" t="0" r="r" b="b"/>
                    <a:pathLst>
                      <a:path w="776" h="2368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5" name="Freeform 119"/>
                <p:cNvSpPr>
                  <a:spLocks/>
                </p:cNvSpPr>
                <p:nvPr/>
              </p:nvSpPr>
              <p:spPr bwMode="hidden">
                <a:xfrm rot="-1346631">
                  <a:off x="3279" y="1531"/>
                  <a:ext cx="443" cy="838"/>
                </a:xfrm>
                <a:custGeom>
                  <a:avLst/>
                  <a:gdLst>
                    <a:gd name="T0" fmla="*/ 0 w 776"/>
                    <a:gd name="T1" fmla="*/ 23 h 2368"/>
                    <a:gd name="T2" fmla="*/ 137 w 776"/>
                    <a:gd name="T3" fmla="*/ 6 h 2368"/>
                    <a:gd name="T4" fmla="*/ 55 w 776"/>
                    <a:gd name="T5" fmla="*/ 57 h 2368"/>
                    <a:gd name="T6" fmla="*/ 192 w 776"/>
                    <a:gd name="T7" fmla="*/ 57 h 2368"/>
                    <a:gd name="T8" fmla="*/ 110 w 776"/>
                    <a:gd name="T9" fmla="*/ 108 h 2368"/>
                    <a:gd name="T10" fmla="*/ 219 w 776"/>
                    <a:gd name="T11" fmla="*/ 125 h 2368"/>
                    <a:gd name="T12" fmla="*/ 164 w 776"/>
                    <a:gd name="T13" fmla="*/ 159 h 2368"/>
                    <a:gd name="T14" fmla="*/ 274 w 776"/>
                    <a:gd name="T15" fmla="*/ 176 h 2368"/>
                    <a:gd name="T16" fmla="*/ 219 w 776"/>
                    <a:gd name="T17" fmla="*/ 210 h 2368"/>
                    <a:gd name="T18" fmla="*/ 301 w 776"/>
                    <a:gd name="T19" fmla="*/ 226 h 2368"/>
                    <a:gd name="T20" fmla="*/ 274 w 776"/>
                    <a:gd name="T21" fmla="*/ 260 h 2368"/>
                    <a:gd name="T22" fmla="*/ 329 w 776"/>
                    <a:gd name="T23" fmla="*/ 294 h 2368"/>
                    <a:gd name="T24" fmla="*/ 329 w 776"/>
                    <a:gd name="T25" fmla="*/ 328 h 2368"/>
                    <a:gd name="T26" fmla="*/ 384 w 776"/>
                    <a:gd name="T27" fmla="*/ 379 h 2368"/>
                    <a:gd name="T28" fmla="*/ 356 w 776"/>
                    <a:gd name="T29" fmla="*/ 430 h 2368"/>
                    <a:gd name="T30" fmla="*/ 411 w 776"/>
                    <a:gd name="T31" fmla="*/ 464 h 2368"/>
                    <a:gd name="T32" fmla="*/ 384 w 776"/>
                    <a:gd name="T33" fmla="*/ 515 h 2368"/>
                    <a:gd name="T34" fmla="*/ 411 w 776"/>
                    <a:gd name="T35" fmla="*/ 566 h 2368"/>
                    <a:gd name="T36" fmla="*/ 384 w 776"/>
                    <a:gd name="T37" fmla="*/ 600 h 2368"/>
                    <a:gd name="T38" fmla="*/ 438 w 776"/>
                    <a:gd name="T39" fmla="*/ 651 h 2368"/>
                    <a:gd name="T40" fmla="*/ 411 w 776"/>
                    <a:gd name="T41" fmla="*/ 702 h 2368"/>
                    <a:gd name="T42" fmla="*/ 438 w 776"/>
                    <a:gd name="T43" fmla="*/ 770 h 2368"/>
                    <a:gd name="T44" fmla="*/ 411 w 776"/>
                    <a:gd name="T45" fmla="*/ 787 h 2368"/>
                    <a:gd name="T46" fmla="*/ 438 w 776"/>
                    <a:gd name="T47" fmla="*/ 838 h 2368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0" t="0" r="r" b="b"/>
                  <a:pathLst>
                    <a:path w="776" h="2368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7" name="Group 120"/>
            <p:cNvGrpSpPr>
              <a:grpSpLocks/>
            </p:cNvGrpSpPr>
            <p:nvPr/>
          </p:nvGrpSpPr>
          <p:grpSpPr bwMode="auto">
            <a:xfrm>
              <a:off x="1476" y="484"/>
              <a:ext cx="4040" cy="2966"/>
              <a:chOff x="210" y="337"/>
              <a:chExt cx="5198" cy="3818"/>
            </a:xfrm>
          </p:grpSpPr>
          <p:sp>
            <p:nvSpPr>
              <p:cNvPr id="8" name="Freeform 121"/>
              <p:cNvSpPr>
                <a:spLocks/>
              </p:cNvSpPr>
              <p:nvPr/>
            </p:nvSpPr>
            <p:spPr bwMode="hidden">
              <a:xfrm flipH="1">
                <a:off x="1934" y="2382"/>
                <a:ext cx="485" cy="1479"/>
              </a:xfrm>
              <a:custGeom>
                <a:avLst/>
                <a:gdLst>
                  <a:gd name="T0" fmla="*/ 0 w 776"/>
                  <a:gd name="T1" fmla="*/ 40 h 2368"/>
                  <a:gd name="T2" fmla="*/ 150 w 776"/>
                  <a:gd name="T3" fmla="*/ 10 h 2368"/>
                  <a:gd name="T4" fmla="*/ 60 w 776"/>
                  <a:gd name="T5" fmla="*/ 100 h 2368"/>
                  <a:gd name="T6" fmla="*/ 210 w 776"/>
                  <a:gd name="T7" fmla="*/ 100 h 2368"/>
                  <a:gd name="T8" fmla="*/ 120 w 776"/>
                  <a:gd name="T9" fmla="*/ 190 h 2368"/>
                  <a:gd name="T10" fmla="*/ 240 w 776"/>
                  <a:gd name="T11" fmla="*/ 220 h 2368"/>
                  <a:gd name="T12" fmla="*/ 180 w 776"/>
                  <a:gd name="T13" fmla="*/ 280 h 2368"/>
                  <a:gd name="T14" fmla="*/ 300 w 776"/>
                  <a:gd name="T15" fmla="*/ 310 h 2368"/>
                  <a:gd name="T16" fmla="*/ 240 w 776"/>
                  <a:gd name="T17" fmla="*/ 370 h 2368"/>
                  <a:gd name="T18" fmla="*/ 330 w 776"/>
                  <a:gd name="T19" fmla="*/ 400 h 2368"/>
                  <a:gd name="T20" fmla="*/ 300 w 776"/>
                  <a:gd name="T21" fmla="*/ 460 h 2368"/>
                  <a:gd name="T22" fmla="*/ 360 w 776"/>
                  <a:gd name="T23" fmla="*/ 520 h 2368"/>
                  <a:gd name="T24" fmla="*/ 360 w 776"/>
                  <a:gd name="T25" fmla="*/ 580 h 2368"/>
                  <a:gd name="T26" fmla="*/ 420 w 776"/>
                  <a:gd name="T27" fmla="*/ 670 h 2368"/>
                  <a:gd name="T28" fmla="*/ 390 w 776"/>
                  <a:gd name="T29" fmla="*/ 759 h 2368"/>
                  <a:gd name="T30" fmla="*/ 450 w 776"/>
                  <a:gd name="T31" fmla="*/ 819 h 2368"/>
                  <a:gd name="T32" fmla="*/ 420 w 776"/>
                  <a:gd name="T33" fmla="*/ 909 h 2368"/>
                  <a:gd name="T34" fmla="*/ 450 w 776"/>
                  <a:gd name="T35" fmla="*/ 999 h 2368"/>
                  <a:gd name="T36" fmla="*/ 420 w 776"/>
                  <a:gd name="T37" fmla="*/ 1059 h 2368"/>
                  <a:gd name="T38" fmla="*/ 480 w 776"/>
                  <a:gd name="T39" fmla="*/ 1149 h 2368"/>
                  <a:gd name="T40" fmla="*/ 450 w 776"/>
                  <a:gd name="T41" fmla="*/ 1239 h 2368"/>
                  <a:gd name="T42" fmla="*/ 480 w 776"/>
                  <a:gd name="T43" fmla="*/ 1359 h 2368"/>
                  <a:gd name="T44" fmla="*/ 450 w 776"/>
                  <a:gd name="T45" fmla="*/ 1389 h 2368"/>
                  <a:gd name="T46" fmla="*/ 480 w 776"/>
                  <a:gd name="T47" fmla="*/ 1479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Arc 122"/>
              <p:cNvSpPr>
                <a:spLocks/>
              </p:cNvSpPr>
              <p:nvPr/>
            </p:nvSpPr>
            <p:spPr bwMode="hidden">
              <a:xfrm flipH="1">
                <a:off x="1054" y="1851"/>
                <a:ext cx="2122" cy="2304"/>
              </a:xfrm>
              <a:custGeom>
                <a:avLst/>
                <a:gdLst>
                  <a:gd name="T0" fmla="*/ 53 w 21600"/>
                  <a:gd name="T1" fmla="*/ 0 h 21602"/>
                  <a:gd name="T2" fmla="*/ 208 w 21600"/>
                  <a:gd name="T3" fmla="*/ 246 h 21602"/>
                  <a:gd name="T4" fmla="*/ 0 w 21600"/>
                  <a:gd name="T5" fmla="*/ 238 h 2160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lnTo>
                      <a:pt x="5466" y="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Arc 123"/>
              <p:cNvSpPr>
                <a:spLocks/>
              </p:cNvSpPr>
              <p:nvPr/>
            </p:nvSpPr>
            <p:spPr bwMode="hidden">
              <a:xfrm flipH="1">
                <a:off x="1266" y="1480"/>
                <a:ext cx="1244" cy="2379"/>
              </a:xfrm>
              <a:custGeom>
                <a:avLst/>
                <a:gdLst>
                  <a:gd name="T0" fmla="*/ 0 w 28940"/>
                  <a:gd name="T1" fmla="*/ 15 h 22305"/>
                  <a:gd name="T2" fmla="*/ 53 w 28940"/>
                  <a:gd name="T3" fmla="*/ 254 h 22305"/>
                  <a:gd name="T4" fmla="*/ 14 w 28940"/>
                  <a:gd name="T5" fmla="*/ 246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lnTo>
                      <a:pt x="0" y="128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Arc 124"/>
              <p:cNvSpPr>
                <a:spLocks/>
              </p:cNvSpPr>
              <p:nvPr/>
            </p:nvSpPr>
            <p:spPr bwMode="hidden">
              <a:xfrm flipH="1">
                <a:off x="210" y="1169"/>
                <a:ext cx="2376" cy="2379"/>
              </a:xfrm>
              <a:custGeom>
                <a:avLst/>
                <a:gdLst>
                  <a:gd name="T0" fmla="*/ 0 w 34455"/>
                  <a:gd name="T1" fmla="*/ 48 h 22305"/>
                  <a:gd name="T2" fmla="*/ 164 w 34455"/>
                  <a:gd name="T3" fmla="*/ 254 h 22305"/>
                  <a:gd name="T4" fmla="*/ 61 w 34455"/>
                  <a:gd name="T5" fmla="*/ 246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lnTo>
                      <a:pt x="0" y="424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Arc 125"/>
              <p:cNvSpPr>
                <a:spLocks/>
              </p:cNvSpPr>
              <p:nvPr/>
            </p:nvSpPr>
            <p:spPr bwMode="hidden">
              <a:xfrm>
                <a:off x="2840" y="1503"/>
                <a:ext cx="381" cy="2379"/>
              </a:xfrm>
              <a:custGeom>
                <a:avLst/>
                <a:gdLst>
                  <a:gd name="T0" fmla="*/ 0 w 34812"/>
                  <a:gd name="T1" fmla="*/ 51 h 22305"/>
                  <a:gd name="T2" fmla="*/ 4 w 34812"/>
                  <a:gd name="T3" fmla="*/ 254 h 22305"/>
                  <a:gd name="T4" fmla="*/ 2 w 34812"/>
                  <a:gd name="T5" fmla="*/ 246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Arc 126"/>
              <p:cNvSpPr>
                <a:spLocks/>
              </p:cNvSpPr>
              <p:nvPr/>
            </p:nvSpPr>
            <p:spPr bwMode="hidden">
              <a:xfrm>
                <a:off x="2940" y="1492"/>
                <a:ext cx="1004" cy="2379"/>
              </a:xfrm>
              <a:custGeom>
                <a:avLst/>
                <a:gdLst>
                  <a:gd name="T0" fmla="*/ 0 w 34812"/>
                  <a:gd name="T1" fmla="*/ 51 h 22305"/>
                  <a:gd name="T2" fmla="*/ 29 w 34812"/>
                  <a:gd name="T3" fmla="*/ 254 h 22305"/>
                  <a:gd name="T4" fmla="*/ 11 w 34812"/>
                  <a:gd name="T5" fmla="*/ 246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Freeform 127"/>
              <p:cNvSpPr>
                <a:spLocks/>
              </p:cNvSpPr>
              <p:nvPr/>
            </p:nvSpPr>
            <p:spPr bwMode="hidden">
              <a:xfrm>
                <a:off x="3300" y="2635"/>
                <a:ext cx="485" cy="1479"/>
              </a:xfrm>
              <a:custGeom>
                <a:avLst/>
                <a:gdLst>
                  <a:gd name="T0" fmla="*/ 0 w 776"/>
                  <a:gd name="T1" fmla="*/ 40 h 2368"/>
                  <a:gd name="T2" fmla="*/ 150 w 776"/>
                  <a:gd name="T3" fmla="*/ 10 h 2368"/>
                  <a:gd name="T4" fmla="*/ 60 w 776"/>
                  <a:gd name="T5" fmla="*/ 100 h 2368"/>
                  <a:gd name="T6" fmla="*/ 210 w 776"/>
                  <a:gd name="T7" fmla="*/ 100 h 2368"/>
                  <a:gd name="T8" fmla="*/ 120 w 776"/>
                  <a:gd name="T9" fmla="*/ 190 h 2368"/>
                  <a:gd name="T10" fmla="*/ 240 w 776"/>
                  <a:gd name="T11" fmla="*/ 220 h 2368"/>
                  <a:gd name="T12" fmla="*/ 180 w 776"/>
                  <a:gd name="T13" fmla="*/ 280 h 2368"/>
                  <a:gd name="T14" fmla="*/ 300 w 776"/>
                  <a:gd name="T15" fmla="*/ 310 h 2368"/>
                  <a:gd name="T16" fmla="*/ 240 w 776"/>
                  <a:gd name="T17" fmla="*/ 370 h 2368"/>
                  <a:gd name="T18" fmla="*/ 330 w 776"/>
                  <a:gd name="T19" fmla="*/ 400 h 2368"/>
                  <a:gd name="T20" fmla="*/ 300 w 776"/>
                  <a:gd name="T21" fmla="*/ 460 h 2368"/>
                  <a:gd name="T22" fmla="*/ 360 w 776"/>
                  <a:gd name="T23" fmla="*/ 520 h 2368"/>
                  <a:gd name="T24" fmla="*/ 360 w 776"/>
                  <a:gd name="T25" fmla="*/ 580 h 2368"/>
                  <a:gd name="T26" fmla="*/ 420 w 776"/>
                  <a:gd name="T27" fmla="*/ 670 h 2368"/>
                  <a:gd name="T28" fmla="*/ 390 w 776"/>
                  <a:gd name="T29" fmla="*/ 759 h 2368"/>
                  <a:gd name="T30" fmla="*/ 450 w 776"/>
                  <a:gd name="T31" fmla="*/ 819 h 2368"/>
                  <a:gd name="T32" fmla="*/ 420 w 776"/>
                  <a:gd name="T33" fmla="*/ 909 h 2368"/>
                  <a:gd name="T34" fmla="*/ 450 w 776"/>
                  <a:gd name="T35" fmla="*/ 999 h 2368"/>
                  <a:gd name="T36" fmla="*/ 420 w 776"/>
                  <a:gd name="T37" fmla="*/ 1059 h 2368"/>
                  <a:gd name="T38" fmla="*/ 480 w 776"/>
                  <a:gd name="T39" fmla="*/ 1149 h 2368"/>
                  <a:gd name="T40" fmla="*/ 450 w 776"/>
                  <a:gd name="T41" fmla="*/ 1239 h 2368"/>
                  <a:gd name="T42" fmla="*/ 480 w 776"/>
                  <a:gd name="T43" fmla="*/ 1359 h 2368"/>
                  <a:gd name="T44" fmla="*/ 450 w 776"/>
                  <a:gd name="T45" fmla="*/ 1389 h 2368"/>
                  <a:gd name="T46" fmla="*/ 480 w 776"/>
                  <a:gd name="T47" fmla="*/ 1479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Freeform 128"/>
              <p:cNvSpPr>
                <a:spLocks/>
              </p:cNvSpPr>
              <p:nvPr/>
            </p:nvSpPr>
            <p:spPr bwMode="hidden">
              <a:xfrm rot="19660755" flipV="1">
                <a:off x="2547" y="2149"/>
                <a:ext cx="441" cy="838"/>
              </a:xfrm>
              <a:custGeom>
                <a:avLst/>
                <a:gdLst>
                  <a:gd name="T0" fmla="*/ 0 w 776"/>
                  <a:gd name="T1" fmla="*/ 23 h 2368"/>
                  <a:gd name="T2" fmla="*/ 136 w 776"/>
                  <a:gd name="T3" fmla="*/ 6 h 2368"/>
                  <a:gd name="T4" fmla="*/ 55 w 776"/>
                  <a:gd name="T5" fmla="*/ 57 h 2368"/>
                  <a:gd name="T6" fmla="*/ 191 w 776"/>
                  <a:gd name="T7" fmla="*/ 57 h 2368"/>
                  <a:gd name="T8" fmla="*/ 109 w 776"/>
                  <a:gd name="T9" fmla="*/ 108 h 2368"/>
                  <a:gd name="T10" fmla="*/ 218 w 776"/>
                  <a:gd name="T11" fmla="*/ 125 h 2368"/>
                  <a:gd name="T12" fmla="*/ 164 w 776"/>
                  <a:gd name="T13" fmla="*/ 159 h 2368"/>
                  <a:gd name="T14" fmla="*/ 273 w 776"/>
                  <a:gd name="T15" fmla="*/ 176 h 2368"/>
                  <a:gd name="T16" fmla="*/ 218 w 776"/>
                  <a:gd name="T17" fmla="*/ 210 h 2368"/>
                  <a:gd name="T18" fmla="*/ 300 w 776"/>
                  <a:gd name="T19" fmla="*/ 226 h 2368"/>
                  <a:gd name="T20" fmla="*/ 273 w 776"/>
                  <a:gd name="T21" fmla="*/ 260 h 2368"/>
                  <a:gd name="T22" fmla="*/ 327 w 776"/>
                  <a:gd name="T23" fmla="*/ 294 h 2368"/>
                  <a:gd name="T24" fmla="*/ 327 w 776"/>
                  <a:gd name="T25" fmla="*/ 328 h 2368"/>
                  <a:gd name="T26" fmla="*/ 382 w 776"/>
                  <a:gd name="T27" fmla="*/ 379 h 2368"/>
                  <a:gd name="T28" fmla="*/ 355 w 776"/>
                  <a:gd name="T29" fmla="*/ 430 h 2368"/>
                  <a:gd name="T30" fmla="*/ 409 w 776"/>
                  <a:gd name="T31" fmla="*/ 464 h 2368"/>
                  <a:gd name="T32" fmla="*/ 382 w 776"/>
                  <a:gd name="T33" fmla="*/ 515 h 2368"/>
                  <a:gd name="T34" fmla="*/ 409 w 776"/>
                  <a:gd name="T35" fmla="*/ 566 h 2368"/>
                  <a:gd name="T36" fmla="*/ 382 w 776"/>
                  <a:gd name="T37" fmla="*/ 600 h 2368"/>
                  <a:gd name="T38" fmla="*/ 436 w 776"/>
                  <a:gd name="T39" fmla="*/ 651 h 2368"/>
                  <a:gd name="T40" fmla="*/ 409 w 776"/>
                  <a:gd name="T41" fmla="*/ 702 h 2368"/>
                  <a:gd name="T42" fmla="*/ 436 w 776"/>
                  <a:gd name="T43" fmla="*/ 770 h 2368"/>
                  <a:gd name="T44" fmla="*/ 409 w 776"/>
                  <a:gd name="T45" fmla="*/ 787 h 2368"/>
                  <a:gd name="T46" fmla="*/ 436 w 776"/>
                  <a:gd name="T47" fmla="*/ 83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Freeform 129"/>
              <p:cNvSpPr>
                <a:spLocks/>
              </p:cNvSpPr>
              <p:nvPr/>
            </p:nvSpPr>
            <p:spPr bwMode="hidden">
              <a:xfrm flipH="1">
                <a:off x="489" y="2503"/>
                <a:ext cx="1085" cy="1524"/>
              </a:xfrm>
              <a:custGeom>
                <a:avLst/>
                <a:gdLst>
                  <a:gd name="T0" fmla="*/ 0 w 776"/>
                  <a:gd name="T1" fmla="*/ 41 h 2368"/>
                  <a:gd name="T2" fmla="*/ 336 w 776"/>
                  <a:gd name="T3" fmla="*/ 10 h 2368"/>
                  <a:gd name="T4" fmla="*/ 134 w 776"/>
                  <a:gd name="T5" fmla="*/ 103 h 2368"/>
                  <a:gd name="T6" fmla="*/ 470 w 776"/>
                  <a:gd name="T7" fmla="*/ 103 h 2368"/>
                  <a:gd name="T8" fmla="*/ 268 w 776"/>
                  <a:gd name="T9" fmla="*/ 196 h 2368"/>
                  <a:gd name="T10" fmla="*/ 537 w 776"/>
                  <a:gd name="T11" fmla="*/ 227 h 2368"/>
                  <a:gd name="T12" fmla="*/ 403 w 776"/>
                  <a:gd name="T13" fmla="*/ 288 h 2368"/>
                  <a:gd name="T14" fmla="*/ 671 w 776"/>
                  <a:gd name="T15" fmla="*/ 319 h 2368"/>
                  <a:gd name="T16" fmla="*/ 537 w 776"/>
                  <a:gd name="T17" fmla="*/ 381 h 2368"/>
                  <a:gd name="T18" fmla="*/ 738 w 776"/>
                  <a:gd name="T19" fmla="*/ 412 h 2368"/>
                  <a:gd name="T20" fmla="*/ 671 w 776"/>
                  <a:gd name="T21" fmla="*/ 474 h 2368"/>
                  <a:gd name="T22" fmla="*/ 805 w 776"/>
                  <a:gd name="T23" fmla="*/ 535 h 2368"/>
                  <a:gd name="T24" fmla="*/ 805 w 776"/>
                  <a:gd name="T25" fmla="*/ 597 h 2368"/>
                  <a:gd name="T26" fmla="*/ 940 w 776"/>
                  <a:gd name="T27" fmla="*/ 690 h 2368"/>
                  <a:gd name="T28" fmla="*/ 872 w 776"/>
                  <a:gd name="T29" fmla="*/ 783 h 2368"/>
                  <a:gd name="T30" fmla="*/ 1007 w 776"/>
                  <a:gd name="T31" fmla="*/ 844 h 2368"/>
                  <a:gd name="T32" fmla="*/ 940 w 776"/>
                  <a:gd name="T33" fmla="*/ 937 h 2368"/>
                  <a:gd name="T34" fmla="*/ 1007 w 776"/>
                  <a:gd name="T35" fmla="*/ 1030 h 2368"/>
                  <a:gd name="T36" fmla="*/ 940 w 776"/>
                  <a:gd name="T37" fmla="*/ 1092 h 2368"/>
                  <a:gd name="T38" fmla="*/ 1074 w 776"/>
                  <a:gd name="T39" fmla="*/ 1184 h 2368"/>
                  <a:gd name="T40" fmla="*/ 1007 w 776"/>
                  <a:gd name="T41" fmla="*/ 1277 h 2368"/>
                  <a:gd name="T42" fmla="*/ 1074 w 776"/>
                  <a:gd name="T43" fmla="*/ 1400 h 2368"/>
                  <a:gd name="T44" fmla="*/ 1007 w 776"/>
                  <a:gd name="T45" fmla="*/ 1431 h 2368"/>
                  <a:gd name="T46" fmla="*/ 1074 w 776"/>
                  <a:gd name="T47" fmla="*/ 1524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Freeform 130"/>
              <p:cNvSpPr>
                <a:spLocks/>
              </p:cNvSpPr>
              <p:nvPr/>
            </p:nvSpPr>
            <p:spPr bwMode="hidden">
              <a:xfrm flipH="1">
                <a:off x="1000" y="893"/>
                <a:ext cx="696" cy="1524"/>
              </a:xfrm>
              <a:custGeom>
                <a:avLst/>
                <a:gdLst>
                  <a:gd name="T0" fmla="*/ 0 w 776"/>
                  <a:gd name="T1" fmla="*/ 41 h 2368"/>
                  <a:gd name="T2" fmla="*/ 215 w 776"/>
                  <a:gd name="T3" fmla="*/ 10 h 2368"/>
                  <a:gd name="T4" fmla="*/ 86 w 776"/>
                  <a:gd name="T5" fmla="*/ 103 h 2368"/>
                  <a:gd name="T6" fmla="*/ 301 w 776"/>
                  <a:gd name="T7" fmla="*/ 103 h 2368"/>
                  <a:gd name="T8" fmla="*/ 172 w 776"/>
                  <a:gd name="T9" fmla="*/ 196 h 2368"/>
                  <a:gd name="T10" fmla="*/ 344 w 776"/>
                  <a:gd name="T11" fmla="*/ 227 h 2368"/>
                  <a:gd name="T12" fmla="*/ 258 w 776"/>
                  <a:gd name="T13" fmla="*/ 288 h 2368"/>
                  <a:gd name="T14" fmla="*/ 431 w 776"/>
                  <a:gd name="T15" fmla="*/ 319 h 2368"/>
                  <a:gd name="T16" fmla="*/ 344 w 776"/>
                  <a:gd name="T17" fmla="*/ 381 h 2368"/>
                  <a:gd name="T18" fmla="*/ 474 w 776"/>
                  <a:gd name="T19" fmla="*/ 412 h 2368"/>
                  <a:gd name="T20" fmla="*/ 431 w 776"/>
                  <a:gd name="T21" fmla="*/ 474 h 2368"/>
                  <a:gd name="T22" fmla="*/ 517 w 776"/>
                  <a:gd name="T23" fmla="*/ 535 h 2368"/>
                  <a:gd name="T24" fmla="*/ 517 w 776"/>
                  <a:gd name="T25" fmla="*/ 597 h 2368"/>
                  <a:gd name="T26" fmla="*/ 603 w 776"/>
                  <a:gd name="T27" fmla="*/ 690 h 2368"/>
                  <a:gd name="T28" fmla="*/ 560 w 776"/>
                  <a:gd name="T29" fmla="*/ 783 h 2368"/>
                  <a:gd name="T30" fmla="*/ 646 w 776"/>
                  <a:gd name="T31" fmla="*/ 844 h 2368"/>
                  <a:gd name="T32" fmla="*/ 603 w 776"/>
                  <a:gd name="T33" fmla="*/ 937 h 2368"/>
                  <a:gd name="T34" fmla="*/ 646 w 776"/>
                  <a:gd name="T35" fmla="*/ 1030 h 2368"/>
                  <a:gd name="T36" fmla="*/ 603 w 776"/>
                  <a:gd name="T37" fmla="*/ 1092 h 2368"/>
                  <a:gd name="T38" fmla="*/ 689 w 776"/>
                  <a:gd name="T39" fmla="*/ 1184 h 2368"/>
                  <a:gd name="T40" fmla="*/ 646 w 776"/>
                  <a:gd name="T41" fmla="*/ 1277 h 2368"/>
                  <a:gd name="T42" fmla="*/ 689 w 776"/>
                  <a:gd name="T43" fmla="*/ 1400 h 2368"/>
                  <a:gd name="T44" fmla="*/ 646 w 776"/>
                  <a:gd name="T45" fmla="*/ 1431 h 2368"/>
                  <a:gd name="T46" fmla="*/ 689 w 776"/>
                  <a:gd name="T47" fmla="*/ 1524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Freeform 131"/>
              <p:cNvSpPr>
                <a:spLocks/>
              </p:cNvSpPr>
              <p:nvPr/>
            </p:nvSpPr>
            <p:spPr bwMode="hidden">
              <a:xfrm>
                <a:off x="4401" y="2279"/>
                <a:ext cx="1007" cy="1600"/>
              </a:xfrm>
              <a:custGeom>
                <a:avLst/>
                <a:gdLst>
                  <a:gd name="T0" fmla="*/ 0 w 776"/>
                  <a:gd name="T1" fmla="*/ 43 h 2368"/>
                  <a:gd name="T2" fmla="*/ 311 w 776"/>
                  <a:gd name="T3" fmla="*/ 11 h 2368"/>
                  <a:gd name="T4" fmla="*/ 125 w 776"/>
                  <a:gd name="T5" fmla="*/ 108 h 2368"/>
                  <a:gd name="T6" fmla="*/ 436 w 776"/>
                  <a:gd name="T7" fmla="*/ 108 h 2368"/>
                  <a:gd name="T8" fmla="*/ 249 w 776"/>
                  <a:gd name="T9" fmla="*/ 205 h 2368"/>
                  <a:gd name="T10" fmla="*/ 498 w 776"/>
                  <a:gd name="T11" fmla="*/ 238 h 2368"/>
                  <a:gd name="T12" fmla="*/ 374 w 776"/>
                  <a:gd name="T13" fmla="*/ 303 h 2368"/>
                  <a:gd name="T14" fmla="*/ 623 w 776"/>
                  <a:gd name="T15" fmla="*/ 335 h 2368"/>
                  <a:gd name="T16" fmla="*/ 498 w 776"/>
                  <a:gd name="T17" fmla="*/ 400 h 2368"/>
                  <a:gd name="T18" fmla="*/ 685 w 776"/>
                  <a:gd name="T19" fmla="*/ 432 h 2368"/>
                  <a:gd name="T20" fmla="*/ 623 w 776"/>
                  <a:gd name="T21" fmla="*/ 497 h 2368"/>
                  <a:gd name="T22" fmla="*/ 747 w 776"/>
                  <a:gd name="T23" fmla="*/ 562 h 2368"/>
                  <a:gd name="T24" fmla="*/ 747 w 776"/>
                  <a:gd name="T25" fmla="*/ 627 h 2368"/>
                  <a:gd name="T26" fmla="*/ 872 w 776"/>
                  <a:gd name="T27" fmla="*/ 724 h 2368"/>
                  <a:gd name="T28" fmla="*/ 810 w 776"/>
                  <a:gd name="T29" fmla="*/ 822 h 2368"/>
                  <a:gd name="T30" fmla="*/ 934 w 776"/>
                  <a:gd name="T31" fmla="*/ 886 h 2368"/>
                  <a:gd name="T32" fmla="*/ 872 w 776"/>
                  <a:gd name="T33" fmla="*/ 984 h 2368"/>
                  <a:gd name="T34" fmla="*/ 934 w 776"/>
                  <a:gd name="T35" fmla="*/ 1081 h 2368"/>
                  <a:gd name="T36" fmla="*/ 872 w 776"/>
                  <a:gd name="T37" fmla="*/ 1146 h 2368"/>
                  <a:gd name="T38" fmla="*/ 997 w 776"/>
                  <a:gd name="T39" fmla="*/ 1243 h 2368"/>
                  <a:gd name="T40" fmla="*/ 934 w 776"/>
                  <a:gd name="T41" fmla="*/ 1341 h 2368"/>
                  <a:gd name="T42" fmla="*/ 997 w 776"/>
                  <a:gd name="T43" fmla="*/ 1470 h 2368"/>
                  <a:gd name="T44" fmla="*/ 934 w 776"/>
                  <a:gd name="T45" fmla="*/ 1503 h 2368"/>
                  <a:gd name="T46" fmla="*/ 997 w 776"/>
                  <a:gd name="T47" fmla="*/ 160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Freeform 132"/>
              <p:cNvSpPr>
                <a:spLocks/>
              </p:cNvSpPr>
              <p:nvPr/>
            </p:nvSpPr>
            <p:spPr bwMode="hidden">
              <a:xfrm>
                <a:off x="3878" y="1470"/>
                <a:ext cx="1518" cy="1067"/>
              </a:xfrm>
              <a:custGeom>
                <a:avLst/>
                <a:gdLst>
                  <a:gd name="T0" fmla="*/ 0 w 776"/>
                  <a:gd name="T1" fmla="*/ 29 h 2368"/>
                  <a:gd name="T2" fmla="*/ 469 w 776"/>
                  <a:gd name="T3" fmla="*/ 7 h 2368"/>
                  <a:gd name="T4" fmla="*/ 188 w 776"/>
                  <a:gd name="T5" fmla="*/ 72 h 2368"/>
                  <a:gd name="T6" fmla="*/ 657 w 776"/>
                  <a:gd name="T7" fmla="*/ 72 h 2368"/>
                  <a:gd name="T8" fmla="*/ 376 w 776"/>
                  <a:gd name="T9" fmla="*/ 137 h 2368"/>
                  <a:gd name="T10" fmla="*/ 751 w 776"/>
                  <a:gd name="T11" fmla="*/ 159 h 2368"/>
                  <a:gd name="T12" fmla="*/ 563 w 776"/>
                  <a:gd name="T13" fmla="*/ 202 h 2368"/>
                  <a:gd name="T14" fmla="*/ 939 w 776"/>
                  <a:gd name="T15" fmla="*/ 223 h 2368"/>
                  <a:gd name="T16" fmla="*/ 751 w 776"/>
                  <a:gd name="T17" fmla="*/ 267 h 2368"/>
                  <a:gd name="T18" fmla="*/ 1033 w 776"/>
                  <a:gd name="T19" fmla="*/ 288 h 2368"/>
                  <a:gd name="T20" fmla="*/ 939 w 776"/>
                  <a:gd name="T21" fmla="*/ 332 h 2368"/>
                  <a:gd name="T22" fmla="*/ 1127 w 776"/>
                  <a:gd name="T23" fmla="*/ 375 h 2368"/>
                  <a:gd name="T24" fmla="*/ 1127 w 776"/>
                  <a:gd name="T25" fmla="*/ 418 h 2368"/>
                  <a:gd name="T26" fmla="*/ 1315 w 776"/>
                  <a:gd name="T27" fmla="*/ 483 h 2368"/>
                  <a:gd name="T28" fmla="*/ 1221 w 776"/>
                  <a:gd name="T29" fmla="*/ 548 h 2368"/>
                  <a:gd name="T30" fmla="*/ 1408 w 776"/>
                  <a:gd name="T31" fmla="*/ 591 h 2368"/>
                  <a:gd name="T32" fmla="*/ 1315 w 776"/>
                  <a:gd name="T33" fmla="*/ 656 h 2368"/>
                  <a:gd name="T34" fmla="*/ 1408 w 776"/>
                  <a:gd name="T35" fmla="*/ 721 h 2368"/>
                  <a:gd name="T36" fmla="*/ 1315 w 776"/>
                  <a:gd name="T37" fmla="*/ 764 h 2368"/>
                  <a:gd name="T38" fmla="*/ 1502 w 776"/>
                  <a:gd name="T39" fmla="*/ 829 h 2368"/>
                  <a:gd name="T40" fmla="*/ 1408 w 776"/>
                  <a:gd name="T41" fmla="*/ 894 h 2368"/>
                  <a:gd name="T42" fmla="*/ 1502 w 776"/>
                  <a:gd name="T43" fmla="*/ 980 h 2368"/>
                  <a:gd name="T44" fmla="*/ 1408 w 776"/>
                  <a:gd name="T45" fmla="*/ 1002 h 2368"/>
                  <a:gd name="T46" fmla="*/ 1502 w 776"/>
                  <a:gd name="T47" fmla="*/ 1067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Freeform 133"/>
              <p:cNvSpPr>
                <a:spLocks/>
              </p:cNvSpPr>
              <p:nvPr/>
            </p:nvSpPr>
            <p:spPr bwMode="hidden">
              <a:xfrm>
                <a:off x="3934" y="337"/>
                <a:ext cx="664" cy="1434"/>
              </a:xfrm>
              <a:custGeom>
                <a:avLst/>
                <a:gdLst>
                  <a:gd name="T0" fmla="*/ 0 w 776"/>
                  <a:gd name="T1" fmla="*/ 39 h 2368"/>
                  <a:gd name="T2" fmla="*/ 205 w 776"/>
                  <a:gd name="T3" fmla="*/ 10 h 2368"/>
                  <a:gd name="T4" fmla="*/ 82 w 776"/>
                  <a:gd name="T5" fmla="*/ 97 h 2368"/>
                  <a:gd name="T6" fmla="*/ 288 w 776"/>
                  <a:gd name="T7" fmla="*/ 97 h 2368"/>
                  <a:gd name="T8" fmla="*/ 164 w 776"/>
                  <a:gd name="T9" fmla="*/ 184 h 2368"/>
                  <a:gd name="T10" fmla="*/ 329 w 776"/>
                  <a:gd name="T11" fmla="*/ 213 h 2368"/>
                  <a:gd name="T12" fmla="*/ 246 w 776"/>
                  <a:gd name="T13" fmla="*/ 271 h 2368"/>
                  <a:gd name="T14" fmla="*/ 411 w 776"/>
                  <a:gd name="T15" fmla="*/ 300 h 2368"/>
                  <a:gd name="T16" fmla="*/ 329 w 776"/>
                  <a:gd name="T17" fmla="*/ 359 h 2368"/>
                  <a:gd name="T18" fmla="*/ 452 w 776"/>
                  <a:gd name="T19" fmla="*/ 388 h 2368"/>
                  <a:gd name="T20" fmla="*/ 411 w 776"/>
                  <a:gd name="T21" fmla="*/ 446 h 2368"/>
                  <a:gd name="T22" fmla="*/ 493 w 776"/>
                  <a:gd name="T23" fmla="*/ 504 h 2368"/>
                  <a:gd name="T24" fmla="*/ 493 w 776"/>
                  <a:gd name="T25" fmla="*/ 562 h 2368"/>
                  <a:gd name="T26" fmla="*/ 575 w 776"/>
                  <a:gd name="T27" fmla="*/ 649 h 2368"/>
                  <a:gd name="T28" fmla="*/ 534 w 776"/>
                  <a:gd name="T29" fmla="*/ 736 h 2368"/>
                  <a:gd name="T30" fmla="*/ 616 w 776"/>
                  <a:gd name="T31" fmla="*/ 795 h 2368"/>
                  <a:gd name="T32" fmla="*/ 575 w 776"/>
                  <a:gd name="T33" fmla="*/ 882 h 2368"/>
                  <a:gd name="T34" fmla="*/ 616 w 776"/>
                  <a:gd name="T35" fmla="*/ 969 h 2368"/>
                  <a:gd name="T36" fmla="*/ 575 w 776"/>
                  <a:gd name="T37" fmla="*/ 1027 h 2368"/>
                  <a:gd name="T38" fmla="*/ 657 w 776"/>
                  <a:gd name="T39" fmla="*/ 1114 h 2368"/>
                  <a:gd name="T40" fmla="*/ 616 w 776"/>
                  <a:gd name="T41" fmla="*/ 1201 h 2368"/>
                  <a:gd name="T42" fmla="*/ 657 w 776"/>
                  <a:gd name="T43" fmla="*/ 1318 h 2368"/>
                  <a:gd name="T44" fmla="*/ 616 w 776"/>
                  <a:gd name="T45" fmla="*/ 1347 h 2368"/>
                  <a:gd name="T46" fmla="*/ 657 w 776"/>
                  <a:gd name="T47" fmla="*/ 1434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Freeform 134"/>
              <p:cNvSpPr>
                <a:spLocks/>
              </p:cNvSpPr>
              <p:nvPr/>
            </p:nvSpPr>
            <p:spPr bwMode="hidden">
              <a:xfrm rot="1346631" flipH="1">
                <a:off x="1702" y="1506"/>
                <a:ext cx="440" cy="837"/>
              </a:xfrm>
              <a:custGeom>
                <a:avLst/>
                <a:gdLst>
                  <a:gd name="T0" fmla="*/ 0 w 776"/>
                  <a:gd name="T1" fmla="*/ 23 h 2368"/>
                  <a:gd name="T2" fmla="*/ 136 w 776"/>
                  <a:gd name="T3" fmla="*/ 6 h 2368"/>
                  <a:gd name="T4" fmla="*/ 54 w 776"/>
                  <a:gd name="T5" fmla="*/ 57 h 2368"/>
                  <a:gd name="T6" fmla="*/ 191 w 776"/>
                  <a:gd name="T7" fmla="*/ 57 h 2368"/>
                  <a:gd name="T8" fmla="*/ 109 w 776"/>
                  <a:gd name="T9" fmla="*/ 107 h 2368"/>
                  <a:gd name="T10" fmla="*/ 218 w 776"/>
                  <a:gd name="T11" fmla="*/ 124 h 2368"/>
                  <a:gd name="T12" fmla="*/ 163 w 776"/>
                  <a:gd name="T13" fmla="*/ 158 h 2368"/>
                  <a:gd name="T14" fmla="*/ 272 w 776"/>
                  <a:gd name="T15" fmla="*/ 175 h 2368"/>
                  <a:gd name="T16" fmla="*/ 218 w 776"/>
                  <a:gd name="T17" fmla="*/ 209 h 2368"/>
                  <a:gd name="T18" fmla="*/ 299 w 776"/>
                  <a:gd name="T19" fmla="*/ 226 h 2368"/>
                  <a:gd name="T20" fmla="*/ 272 w 776"/>
                  <a:gd name="T21" fmla="*/ 260 h 2368"/>
                  <a:gd name="T22" fmla="*/ 327 w 776"/>
                  <a:gd name="T23" fmla="*/ 294 h 2368"/>
                  <a:gd name="T24" fmla="*/ 327 w 776"/>
                  <a:gd name="T25" fmla="*/ 328 h 2368"/>
                  <a:gd name="T26" fmla="*/ 381 w 776"/>
                  <a:gd name="T27" fmla="*/ 379 h 2368"/>
                  <a:gd name="T28" fmla="*/ 354 w 776"/>
                  <a:gd name="T29" fmla="*/ 430 h 2368"/>
                  <a:gd name="T30" fmla="*/ 408 w 776"/>
                  <a:gd name="T31" fmla="*/ 464 h 2368"/>
                  <a:gd name="T32" fmla="*/ 381 w 776"/>
                  <a:gd name="T33" fmla="*/ 515 h 2368"/>
                  <a:gd name="T34" fmla="*/ 408 w 776"/>
                  <a:gd name="T35" fmla="*/ 566 h 2368"/>
                  <a:gd name="T36" fmla="*/ 381 w 776"/>
                  <a:gd name="T37" fmla="*/ 599 h 2368"/>
                  <a:gd name="T38" fmla="*/ 435 w 776"/>
                  <a:gd name="T39" fmla="*/ 650 h 2368"/>
                  <a:gd name="T40" fmla="*/ 408 w 776"/>
                  <a:gd name="T41" fmla="*/ 701 h 2368"/>
                  <a:gd name="T42" fmla="*/ 435 w 776"/>
                  <a:gd name="T43" fmla="*/ 769 h 2368"/>
                  <a:gd name="T44" fmla="*/ 408 w 776"/>
                  <a:gd name="T45" fmla="*/ 786 h 2368"/>
                  <a:gd name="T46" fmla="*/ 435 w 776"/>
                  <a:gd name="T47" fmla="*/ 837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9287" name="Rectangle 13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7213"/>
            <a:ext cx="7772400" cy="162718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9288" name="Rectangle 1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7" name="Rectangle 13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C883BEA3-A3BA-485D-818A-5A20F68E493F}" type="datetime1">
              <a:rPr lang="en-US"/>
              <a:pPr>
                <a:defRPr/>
              </a:pPr>
              <a:t>3/11/2015</a:t>
            </a:fld>
            <a:endParaRPr lang="en-US"/>
          </a:p>
        </p:txBody>
      </p:sp>
      <p:sp>
        <p:nvSpPr>
          <p:cNvPr id="138" name="Rectangle 1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Here I am to worship 1 of 6</a:t>
            </a:r>
          </a:p>
        </p:txBody>
      </p:sp>
      <p:sp>
        <p:nvSpPr>
          <p:cNvPr id="139" name="Rectangle 13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81A391F0-ABDE-4FDD-A160-98C19BB141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5675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15F93C6C-91A1-4A23-9D7E-F71EFBDC2A66}" type="datetime1">
              <a:rPr lang="en-US"/>
              <a:pPr>
                <a:defRPr/>
              </a:pPr>
              <a:t>3/11/2015</a:t>
            </a:fld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Here I am to worship 1 of 6</a:t>
            </a:r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0DAA5984-2DE6-43D7-8F2E-20EE398320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3207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FF11FA9D-C71C-4C23-82BE-0DD91B19071C}" type="datetime1">
              <a:rPr lang="en-US"/>
              <a:pPr>
                <a:defRPr/>
              </a:pPr>
              <a:t>3/11/2015</a:t>
            </a:fld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Here I am to worship 1 of 6</a:t>
            </a:r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2C96CD7D-34B3-4EFC-98E7-FDC6C9C0DB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4973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29938C3E-F634-43AB-A62A-8AF1681785A0}" type="datetime1">
              <a:rPr lang="en-US"/>
              <a:pPr>
                <a:defRPr/>
              </a:pPr>
              <a:t>3/11/2015</a:t>
            </a:fld>
            <a:endParaRPr lang="en-US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Here I am to worship 1 of 6</a:t>
            </a:r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BFC46936-C379-44C1-9FDA-143BBDCBF1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5065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3FCD0F8D-06C2-4895-9AED-476774ADB5C0}" type="datetime1">
              <a:rPr lang="en-US"/>
              <a:pPr>
                <a:defRPr/>
              </a:pPr>
              <a:t>3/11/2015</a:t>
            </a:fld>
            <a:endParaRPr lang="en-US"/>
          </a:p>
        </p:txBody>
      </p:sp>
      <p:sp>
        <p:nvSpPr>
          <p:cNvPr id="8" name="Rectangle 1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Here I am to worship 1 of 6</a:t>
            </a:r>
          </a:p>
        </p:txBody>
      </p:sp>
      <p:sp>
        <p:nvSpPr>
          <p:cNvPr id="9" name="Rectangle 1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6EA162EC-8875-41E8-9BE9-67031FEC22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4389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E8D087B6-BAFD-4143-BD74-79E68EE3BB2D}" type="datetime1">
              <a:rPr lang="en-US"/>
              <a:pPr>
                <a:defRPr/>
              </a:pPr>
              <a:t>3/11/2015</a:t>
            </a:fld>
            <a:endParaRPr lang="en-US"/>
          </a:p>
        </p:txBody>
      </p:sp>
      <p:sp>
        <p:nvSpPr>
          <p:cNvPr id="4" name="Rectangle 1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Here I am to worship 1 of 6</a:t>
            </a:r>
          </a:p>
        </p:txBody>
      </p:sp>
      <p:sp>
        <p:nvSpPr>
          <p:cNvPr id="5" name="Rectangle 1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48FBBC60-0F0A-4C03-A344-024A582270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6686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87C7C2CD-B264-40AF-8287-3CA5B07D1416}" type="datetime1">
              <a:rPr lang="en-US"/>
              <a:pPr>
                <a:defRPr/>
              </a:pPr>
              <a:t>3/11/2015</a:t>
            </a:fld>
            <a:endParaRPr lang="en-US"/>
          </a:p>
        </p:txBody>
      </p:sp>
      <p:sp>
        <p:nvSpPr>
          <p:cNvPr id="3" name="Rectangle 1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Here I am to worship 1 of 6</a:t>
            </a:r>
          </a:p>
        </p:txBody>
      </p:sp>
      <p:sp>
        <p:nvSpPr>
          <p:cNvPr id="4" name="Rectangle 1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B0EE762E-9648-43E3-AC8F-2D149C39C1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9804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C5DFDC98-5F24-4B08-8485-4025AF6683F1}" type="datetime1">
              <a:rPr lang="en-US"/>
              <a:pPr>
                <a:defRPr/>
              </a:pPr>
              <a:t>3/11/2015</a:t>
            </a:fld>
            <a:endParaRPr lang="en-US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Here I am to worship 1 of 6</a:t>
            </a:r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72F44B65-8AED-4809-A469-398DDBB0C3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748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699BDB-E940-4B82-BF07-B849F870415F}" type="datetime1">
              <a:rPr lang="en-US"/>
              <a:pPr>
                <a:defRPr/>
              </a:pPr>
              <a:t>3/11/2015</a:t>
            </a:fld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Here I am to worship 1 of 6</a:t>
            </a:r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696B03-9E73-40A5-A001-4EC18D3DB0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1064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E80BC77A-C776-41D8-95A7-55427250CA97}" type="datetime1">
              <a:rPr lang="en-US"/>
              <a:pPr>
                <a:defRPr/>
              </a:pPr>
              <a:t>3/11/2015</a:t>
            </a:fld>
            <a:endParaRPr lang="en-US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Here I am to worship 1 of 6</a:t>
            </a:r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C18F1957-B3B8-4ED4-ACC6-4854E75D38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3777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A130A36A-23FE-4D2E-B0E4-D6281904F531}" type="datetime1">
              <a:rPr lang="en-US"/>
              <a:pPr>
                <a:defRPr/>
              </a:pPr>
              <a:t>3/11/2015</a:t>
            </a:fld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Here I am to worship 1 of 6</a:t>
            </a:r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72046A06-DD4F-4437-90B1-A6748BD30E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7287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3100" cy="5794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676900" cy="5794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76B5CEC7-3771-41E2-A129-DC4F65766D07}" type="datetime1">
              <a:rPr lang="en-US"/>
              <a:pPr>
                <a:defRPr/>
              </a:pPr>
              <a:t>3/11/2015</a:t>
            </a:fld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Here I am to worship 1 of 6</a:t>
            </a:r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B9770AF3-BBDC-4E9A-A7E8-1BF9384BB1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66085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084388" y="296863"/>
            <a:ext cx="6823075" cy="5353050"/>
            <a:chOff x="1313" y="187"/>
            <a:chExt cx="4298" cy="3372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2194" y="601"/>
              <a:ext cx="596" cy="447"/>
              <a:chOff x="0" y="0"/>
              <a:chExt cx="768" cy="576"/>
            </a:xfrm>
          </p:grpSpPr>
          <p:sp>
            <p:nvSpPr>
              <p:cNvPr id="135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9pPr>
              </a:lstStyle>
              <a:p>
                <a:pPr eaLnBrk="0" hangingPunct="0">
                  <a:defRPr/>
                </a:pPr>
                <a:endParaRPr lang="en-US" altLang="en-US" smtClean="0">
                  <a:solidFill>
                    <a:srgbClr val="FFCC00"/>
                  </a:solidFill>
                </a:endParaRPr>
              </a:p>
            </p:txBody>
          </p:sp>
          <p:sp>
            <p:nvSpPr>
              <p:cNvPr id="136" name="Oval 5"/>
              <p:cNvSpPr>
                <a:spLocks noChangeArrowheads="1"/>
              </p:cNvSpPr>
              <p:nvPr/>
            </p:nvSpPr>
            <p:spPr bwMode="hidden">
              <a:xfrm>
                <a:off x="276" y="253"/>
                <a:ext cx="187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9pPr>
              </a:lstStyle>
              <a:p>
                <a:pPr eaLnBrk="0" hangingPunct="0">
                  <a:defRPr/>
                </a:pPr>
                <a:endParaRPr lang="en-US" altLang="en-US" smtClean="0">
                  <a:solidFill>
                    <a:srgbClr val="FFCC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1312" y="160"/>
              <a:ext cx="4299" cy="3373"/>
              <a:chOff x="0" y="7"/>
              <a:chExt cx="5533" cy="4330"/>
            </a:xfrm>
          </p:grpSpPr>
          <p:grpSp>
            <p:nvGrpSpPr>
              <p:cNvPr id="22" name="Group 7"/>
              <p:cNvGrpSpPr>
                <a:grpSpLocks/>
              </p:cNvGrpSpPr>
              <p:nvPr/>
            </p:nvGrpSpPr>
            <p:grpSpPr bwMode="auto">
              <a:xfrm>
                <a:off x="0" y="7"/>
                <a:ext cx="5470" cy="4330"/>
                <a:chOff x="0" y="7"/>
                <a:chExt cx="5470" cy="4330"/>
              </a:xfrm>
            </p:grpSpPr>
            <p:grpSp>
              <p:nvGrpSpPr>
                <p:cNvPr id="33" name="Group 8"/>
                <p:cNvGrpSpPr>
                  <a:grpSpLocks/>
                </p:cNvGrpSpPr>
                <p:nvPr/>
              </p:nvGrpSpPr>
              <p:grpSpPr bwMode="auto">
                <a:xfrm>
                  <a:off x="1339" y="789"/>
                  <a:ext cx="2919" cy="2153"/>
                  <a:chOff x="1265" y="817"/>
                  <a:chExt cx="2919" cy="2153"/>
                </a:xfrm>
              </p:grpSpPr>
              <p:sp>
                <p:nvSpPr>
                  <p:cNvPr id="133" name="Oval 9"/>
                  <p:cNvSpPr>
                    <a:spLocks noChangeArrowheads="1"/>
                  </p:cNvSpPr>
                  <p:nvPr/>
                </p:nvSpPr>
                <p:spPr bwMode="hidden">
                  <a:xfrm>
                    <a:off x="1265" y="817"/>
                    <a:ext cx="2919" cy="2153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2"/>
                      </a:gs>
                      <a:gs pos="100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9pPr>
                  </a:lstStyle>
                  <a:p>
                    <a:pPr eaLnBrk="0" hangingPunct="0">
                      <a:defRPr/>
                    </a:pPr>
                    <a:endParaRPr lang="en-US" altLang="en-US" smtClean="0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34" name="Oval 10"/>
                  <p:cNvSpPr>
                    <a:spLocks noChangeArrowheads="1"/>
                  </p:cNvSpPr>
                  <p:nvPr/>
                </p:nvSpPr>
                <p:spPr bwMode="hidden">
                  <a:xfrm>
                    <a:off x="2379" y="1601"/>
                    <a:ext cx="578" cy="407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bg2"/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9pPr>
                  </a:lstStyle>
                  <a:p>
                    <a:pPr eaLnBrk="0" hangingPunct="0">
                      <a:defRPr/>
                    </a:pPr>
                    <a:endParaRPr lang="en-US" altLang="en-US" smtClean="0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34" name="Group 11"/>
                <p:cNvGrpSpPr>
                  <a:grpSpLocks/>
                </p:cNvGrpSpPr>
                <p:nvPr/>
              </p:nvGrpSpPr>
              <p:grpSpPr bwMode="auto">
                <a:xfrm>
                  <a:off x="0" y="7"/>
                  <a:ext cx="5470" cy="4330"/>
                  <a:chOff x="0" y="7"/>
                  <a:chExt cx="5470" cy="4330"/>
                </a:xfrm>
              </p:grpSpPr>
              <p:grpSp>
                <p:nvGrpSpPr>
                  <p:cNvPr id="35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3544" y="1510"/>
                    <a:ext cx="1260" cy="2313"/>
                    <a:chOff x="3470" y="1538"/>
                    <a:chExt cx="1260" cy="2313"/>
                  </a:xfrm>
                </p:grpSpPr>
                <p:sp>
                  <p:nvSpPr>
                    <p:cNvPr id="131" name="Freeform 13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2767" y="2241"/>
                      <a:ext cx="1719" cy="313"/>
                    </a:xfrm>
                    <a:custGeom>
                      <a:avLst/>
                      <a:gdLst>
                        <a:gd name="T0" fmla="*/ 0 w 2736"/>
                        <a:gd name="T1" fmla="*/ 29 h 504"/>
                        <a:gd name="T2" fmla="*/ 53 w 2736"/>
                        <a:gd name="T3" fmla="*/ 10 h 504"/>
                        <a:gd name="T4" fmla="*/ 109 w 2736"/>
                        <a:gd name="T5" fmla="*/ 1 h 504"/>
                        <a:gd name="T6" fmla="*/ 168 w 2736"/>
                        <a:gd name="T7" fmla="*/ 1 h 504"/>
                        <a:gd name="T8" fmla="*/ 167 w 2736"/>
                        <a:gd name="T9" fmla="*/ 6 h 504"/>
                        <a:gd name="T10" fmla="*/ 109 w 2736"/>
                        <a:gd name="T11" fmla="*/ 6 h 504"/>
                        <a:gd name="T12" fmla="*/ 40 w 2736"/>
                        <a:gd name="T13" fmla="*/ 17 h 504"/>
                        <a:gd name="T14" fmla="*/ 0 w 2736"/>
                        <a:gd name="T15" fmla="*/ 29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32" name="Freeform 14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4026" y="3147"/>
                      <a:ext cx="919" cy="489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9 w 1769"/>
                        <a:gd name="T3" fmla="*/ 4 h 791"/>
                        <a:gd name="T4" fmla="*/ 23 w 1769"/>
                        <a:gd name="T5" fmla="*/ 12 h 791"/>
                        <a:gd name="T6" fmla="*/ 32 w 1769"/>
                        <a:gd name="T7" fmla="*/ 24 h 791"/>
                        <a:gd name="T8" fmla="*/ 34 w 1769"/>
                        <a:gd name="T9" fmla="*/ 33 h 791"/>
                        <a:gd name="T10" fmla="*/ 33 w 1769"/>
                        <a:gd name="T11" fmla="*/ 44 h 791"/>
                        <a:gd name="T12" fmla="*/ 31 w 1769"/>
                        <a:gd name="T13" fmla="*/ 35 h 791"/>
                        <a:gd name="T14" fmla="*/ 27 w 1769"/>
                        <a:gd name="T15" fmla="*/ 25 h 791"/>
                        <a:gd name="T16" fmla="*/ 22 w 1769"/>
                        <a:gd name="T17" fmla="*/ 17 h 791"/>
                        <a:gd name="T18" fmla="*/ 11 w 1769"/>
                        <a:gd name="T19" fmla="*/ 9 h 791"/>
                        <a:gd name="T20" fmla="*/ 0 w 1769"/>
                        <a:gd name="T21" fmla="*/ 4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36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2938" y="1990"/>
                    <a:ext cx="2462" cy="1329"/>
                    <a:chOff x="2864" y="2018"/>
                    <a:chExt cx="2462" cy="1329"/>
                  </a:xfrm>
                </p:grpSpPr>
                <p:sp>
                  <p:nvSpPr>
                    <p:cNvPr id="129" name="Freeform 16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2864" y="2018"/>
                      <a:ext cx="1813" cy="347"/>
                    </a:xfrm>
                    <a:custGeom>
                      <a:avLst/>
                      <a:gdLst>
                        <a:gd name="T0" fmla="*/ 0 w 2736"/>
                        <a:gd name="T1" fmla="*/ 54 h 504"/>
                        <a:gd name="T2" fmla="*/ 74 w 2736"/>
                        <a:gd name="T3" fmla="*/ 18 h 504"/>
                        <a:gd name="T4" fmla="*/ 150 w 2736"/>
                        <a:gd name="T5" fmla="*/ 3 h 504"/>
                        <a:gd name="T6" fmla="*/ 231 w 2736"/>
                        <a:gd name="T7" fmla="*/ 3 h 504"/>
                        <a:gd name="T8" fmla="*/ 230 w 2736"/>
                        <a:gd name="T9" fmla="*/ 11 h 504"/>
                        <a:gd name="T10" fmla="*/ 150 w 2736"/>
                        <a:gd name="T11" fmla="*/ 11 h 504"/>
                        <a:gd name="T12" fmla="*/ 55 w 2736"/>
                        <a:gd name="T13" fmla="*/ 31 h 504"/>
                        <a:gd name="T14" fmla="*/ 0 w 2736"/>
                        <a:gd name="T15" fmla="*/ 5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30" name="Freeform 17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4352" y="2803"/>
                      <a:ext cx="974" cy="544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14 w 1769"/>
                        <a:gd name="T3" fmla="*/ 6 h 791"/>
                        <a:gd name="T4" fmla="*/ 32 w 1769"/>
                        <a:gd name="T5" fmla="*/ 21 h 791"/>
                        <a:gd name="T6" fmla="*/ 45 w 1769"/>
                        <a:gd name="T7" fmla="*/ 45 h 791"/>
                        <a:gd name="T8" fmla="*/ 49 w 1769"/>
                        <a:gd name="T9" fmla="*/ 65 h 791"/>
                        <a:gd name="T10" fmla="*/ 47 w 1769"/>
                        <a:gd name="T11" fmla="*/ 83 h 791"/>
                        <a:gd name="T12" fmla="*/ 44 w 1769"/>
                        <a:gd name="T13" fmla="*/ 67 h 791"/>
                        <a:gd name="T14" fmla="*/ 39 w 1769"/>
                        <a:gd name="T15" fmla="*/ 48 h 791"/>
                        <a:gd name="T16" fmla="*/ 31 w 1769"/>
                        <a:gd name="T17" fmla="*/ 31 h 791"/>
                        <a:gd name="T18" fmla="*/ 16 w 1769"/>
                        <a:gd name="T19" fmla="*/ 16 h 791"/>
                        <a:gd name="T20" fmla="*/ 0 w 1769"/>
                        <a:gd name="T21" fmla="*/ 8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37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2970" y="1800"/>
                    <a:ext cx="2478" cy="1066"/>
                    <a:chOff x="2896" y="1828"/>
                    <a:chExt cx="2478" cy="1066"/>
                  </a:xfrm>
                </p:grpSpPr>
                <p:sp>
                  <p:nvSpPr>
                    <p:cNvPr id="127" name="Freeform 19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2896" y="1828"/>
                      <a:ext cx="1736" cy="304"/>
                    </a:xfrm>
                    <a:custGeom>
                      <a:avLst/>
                      <a:gdLst>
                        <a:gd name="T0" fmla="*/ 0 w 2736"/>
                        <a:gd name="T1" fmla="*/ 24 h 504"/>
                        <a:gd name="T2" fmla="*/ 56 w 2736"/>
                        <a:gd name="T3" fmla="*/ 8 h 504"/>
                        <a:gd name="T4" fmla="*/ 116 w 2736"/>
                        <a:gd name="T5" fmla="*/ 1 h 504"/>
                        <a:gd name="T6" fmla="*/ 179 w 2736"/>
                        <a:gd name="T7" fmla="*/ 1 h 504"/>
                        <a:gd name="T8" fmla="*/ 178 w 2736"/>
                        <a:gd name="T9" fmla="*/ 5 h 504"/>
                        <a:gd name="T10" fmla="*/ 115 w 2736"/>
                        <a:gd name="T11" fmla="*/ 5 h 504"/>
                        <a:gd name="T12" fmla="*/ 43 w 2736"/>
                        <a:gd name="T13" fmla="*/ 14 h 504"/>
                        <a:gd name="T14" fmla="*/ 0 w 2736"/>
                        <a:gd name="T15" fmla="*/ 2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28" name="Freeform 20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4442" y="2418"/>
                      <a:ext cx="932" cy="476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10 w 1769"/>
                        <a:gd name="T3" fmla="*/ 2 h 791"/>
                        <a:gd name="T4" fmla="*/ 25 w 1769"/>
                        <a:gd name="T5" fmla="*/ 10 h 791"/>
                        <a:gd name="T6" fmla="*/ 34 w 1769"/>
                        <a:gd name="T7" fmla="*/ 20 h 791"/>
                        <a:gd name="T8" fmla="*/ 37 w 1769"/>
                        <a:gd name="T9" fmla="*/ 29 h 791"/>
                        <a:gd name="T10" fmla="*/ 36 w 1769"/>
                        <a:gd name="T11" fmla="*/ 38 h 791"/>
                        <a:gd name="T12" fmla="*/ 34 w 1769"/>
                        <a:gd name="T13" fmla="*/ 30 h 791"/>
                        <a:gd name="T14" fmla="*/ 30 w 1769"/>
                        <a:gd name="T15" fmla="*/ 22 h 791"/>
                        <a:gd name="T16" fmla="*/ 24 w 1769"/>
                        <a:gd name="T17" fmla="*/ 14 h 791"/>
                        <a:gd name="T18" fmla="*/ 13 w 1769"/>
                        <a:gd name="T19" fmla="*/ 7 h 791"/>
                        <a:gd name="T20" fmla="*/ 0 w 1769"/>
                        <a:gd name="T21" fmla="*/ 4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38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2998" y="1609"/>
                    <a:ext cx="2472" cy="926"/>
                    <a:chOff x="2924" y="1637"/>
                    <a:chExt cx="2472" cy="926"/>
                  </a:xfrm>
                </p:grpSpPr>
                <p:sp>
                  <p:nvSpPr>
                    <p:cNvPr id="125" name="Freeform 22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2924" y="1637"/>
                      <a:ext cx="1677" cy="335"/>
                    </a:xfrm>
                    <a:custGeom>
                      <a:avLst/>
                      <a:gdLst>
                        <a:gd name="T0" fmla="*/ 0 w 2736"/>
                        <a:gd name="T1" fmla="*/ 43 h 504"/>
                        <a:gd name="T2" fmla="*/ 46 w 2736"/>
                        <a:gd name="T3" fmla="*/ 15 h 504"/>
                        <a:gd name="T4" fmla="*/ 94 w 2736"/>
                        <a:gd name="T5" fmla="*/ 2 h 504"/>
                        <a:gd name="T6" fmla="*/ 145 w 2736"/>
                        <a:gd name="T7" fmla="*/ 2 h 504"/>
                        <a:gd name="T8" fmla="*/ 144 w 2736"/>
                        <a:gd name="T9" fmla="*/ 9 h 504"/>
                        <a:gd name="T10" fmla="*/ 94 w 2736"/>
                        <a:gd name="T11" fmla="*/ 9 h 504"/>
                        <a:gd name="T12" fmla="*/ 35 w 2736"/>
                        <a:gd name="T13" fmla="*/ 25 h 504"/>
                        <a:gd name="T14" fmla="*/ 0 w 2736"/>
                        <a:gd name="T15" fmla="*/ 43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26" name="Freeform 23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4495" y="2038"/>
                      <a:ext cx="901" cy="525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9 w 1769"/>
                        <a:gd name="T3" fmla="*/ 5 h 791"/>
                        <a:gd name="T4" fmla="*/ 20 w 1769"/>
                        <a:gd name="T5" fmla="*/ 17 h 791"/>
                        <a:gd name="T6" fmla="*/ 28 w 1769"/>
                        <a:gd name="T7" fmla="*/ 37 h 791"/>
                        <a:gd name="T8" fmla="*/ 31 w 1769"/>
                        <a:gd name="T9" fmla="*/ 52 h 791"/>
                        <a:gd name="T10" fmla="*/ 30 w 1769"/>
                        <a:gd name="T11" fmla="*/ 68 h 791"/>
                        <a:gd name="T12" fmla="*/ 28 w 1769"/>
                        <a:gd name="T13" fmla="*/ 54 h 791"/>
                        <a:gd name="T14" fmla="*/ 24 w 1769"/>
                        <a:gd name="T15" fmla="*/ 38 h 791"/>
                        <a:gd name="T16" fmla="*/ 19 w 1769"/>
                        <a:gd name="T17" fmla="*/ 25 h 791"/>
                        <a:gd name="T18" fmla="*/ 10 w 1769"/>
                        <a:gd name="T19" fmla="*/ 13 h 791"/>
                        <a:gd name="T20" fmla="*/ 0 w 1769"/>
                        <a:gd name="T21" fmla="*/ 7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39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3032" y="1387"/>
                    <a:ext cx="2341" cy="653"/>
                    <a:chOff x="2958" y="1415"/>
                    <a:chExt cx="2341" cy="653"/>
                  </a:xfrm>
                </p:grpSpPr>
                <p:sp>
                  <p:nvSpPr>
                    <p:cNvPr id="123" name="Freeform 25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2958" y="1415"/>
                      <a:ext cx="1544" cy="313"/>
                    </a:xfrm>
                    <a:custGeom>
                      <a:avLst/>
                      <a:gdLst>
                        <a:gd name="T0" fmla="*/ 0 w 2736"/>
                        <a:gd name="T1" fmla="*/ 29 h 504"/>
                        <a:gd name="T2" fmla="*/ 28 w 2736"/>
                        <a:gd name="T3" fmla="*/ 10 h 504"/>
                        <a:gd name="T4" fmla="*/ 58 w 2736"/>
                        <a:gd name="T5" fmla="*/ 1 h 504"/>
                        <a:gd name="T6" fmla="*/ 89 w 2736"/>
                        <a:gd name="T7" fmla="*/ 1 h 504"/>
                        <a:gd name="T8" fmla="*/ 88 w 2736"/>
                        <a:gd name="T9" fmla="*/ 6 h 504"/>
                        <a:gd name="T10" fmla="*/ 57 w 2736"/>
                        <a:gd name="T11" fmla="*/ 6 h 504"/>
                        <a:gd name="T12" fmla="*/ 21 w 2736"/>
                        <a:gd name="T13" fmla="*/ 17 h 504"/>
                        <a:gd name="T14" fmla="*/ 0 w 2736"/>
                        <a:gd name="T15" fmla="*/ 29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24" name="Freeform 26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4469" y="1579"/>
                      <a:ext cx="830" cy="489"/>
                    </a:xfrm>
                    <a:custGeom>
                      <a:avLst/>
                      <a:gdLst>
                        <a:gd name="T0" fmla="*/ 0 w 1769"/>
                        <a:gd name="T1" fmla="*/ 1 h 791"/>
                        <a:gd name="T2" fmla="*/ 5 w 1769"/>
                        <a:gd name="T3" fmla="*/ 4 h 791"/>
                        <a:gd name="T4" fmla="*/ 12 w 1769"/>
                        <a:gd name="T5" fmla="*/ 12 h 791"/>
                        <a:gd name="T6" fmla="*/ 17 w 1769"/>
                        <a:gd name="T7" fmla="*/ 24 h 791"/>
                        <a:gd name="T8" fmla="*/ 19 w 1769"/>
                        <a:gd name="T9" fmla="*/ 33 h 791"/>
                        <a:gd name="T10" fmla="*/ 18 w 1769"/>
                        <a:gd name="T11" fmla="*/ 44 h 791"/>
                        <a:gd name="T12" fmla="*/ 17 w 1769"/>
                        <a:gd name="T13" fmla="*/ 35 h 791"/>
                        <a:gd name="T14" fmla="*/ 15 w 1769"/>
                        <a:gd name="T15" fmla="*/ 25 h 791"/>
                        <a:gd name="T16" fmla="*/ 12 w 1769"/>
                        <a:gd name="T17" fmla="*/ 17 h 791"/>
                        <a:gd name="T18" fmla="*/ 6 w 1769"/>
                        <a:gd name="T19" fmla="*/ 9 h 791"/>
                        <a:gd name="T20" fmla="*/ 0 w 1769"/>
                        <a:gd name="T21" fmla="*/ 4 h 791"/>
                        <a:gd name="T22" fmla="*/ 0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40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3057" y="1239"/>
                    <a:ext cx="2150" cy="344"/>
                    <a:chOff x="2983" y="1267"/>
                    <a:chExt cx="2150" cy="344"/>
                  </a:xfrm>
                </p:grpSpPr>
                <p:sp>
                  <p:nvSpPr>
                    <p:cNvPr id="121" name="Freeform 28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2983" y="1288"/>
                      <a:ext cx="1404" cy="222"/>
                    </a:xfrm>
                    <a:custGeom>
                      <a:avLst/>
                      <a:gdLst>
                        <a:gd name="T0" fmla="*/ 0 w 2736"/>
                        <a:gd name="T1" fmla="*/ 4 h 504"/>
                        <a:gd name="T2" fmla="*/ 16 w 2736"/>
                        <a:gd name="T3" fmla="*/ 1 h 504"/>
                        <a:gd name="T4" fmla="*/ 32 w 2736"/>
                        <a:gd name="T5" fmla="*/ 0 h 504"/>
                        <a:gd name="T6" fmla="*/ 50 w 2736"/>
                        <a:gd name="T7" fmla="*/ 0 h 504"/>
                        <a:gd name="T8" fmla="*/ 49 w 2736"/>
                        <a:gd name="T9" fmla="*/ 1 h 504"/>
                        <a:gd name="T10" fmla="*/ 32 w 2736"/>
                        <a:gd name="T11" fmla="*/ 1 h 504"/>
                        <a:gd name="T12" fmla="*/ 12 w 2736"/>
                        <a:gd name="T13" fmla="*/ 2 h 504"/>
                        <a:gd name="T14" fmla="*/ 0 w 2736"/>
                        <a:gd name="T15" fmla="*/ 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22" name="Freeform 29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4379" y="1267"/>
                      <a:ext cx="754" cy="344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3 w 1769"/>
                        <a:gd name="T3" fmla="*/ 0 h 791"/>
                        <a:gd name="T4" fmla="*/ 7 w 1769"/>
                        <a:gd name="T5" fmla="*/ 1 h 791"/>
                        <a:gd name="T6" fmla="*/ 10 w 1769"/>
                        <a:gd name="T7" fmla="*/ 3 h 791"/>
                        <a:gd name="T8" fmla="*/ 11 w 1769"/>
                        <a:gd name="T9" fmla="*/ 4 h 791"/>
                        <a:gd name="T10" fmla="*/ 10 w 1769"/>
                        <a:gd name="T11" fmla="*/ 5 h 791"/>
                        <a:gd name="T12" fmla="*/ 9 w 1769"/>
                        <a:gd name="T13" fmla="*/ 4 h 791"/>
                        <a:gd name="T14" fmla="*/ 9 w 1769"/>
                        <a:gd name="T15" fmla="*/ 3 h 791"/>
                        <a:gd name="T16" fmla="*/ 7 w 1769"/>
                        <a:gd name="T17" fmla="*/ 2 h 791"/>
                        <a:gd name="T18" fmla="*/ 3 w 1769"/>
                        <a:gd name="T19" fmla="*/ 1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41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3012" y="890"/>
                    <a:ext cx="1879" cy="429"/>
                    <a:chOff x="2938" y="918"/>
                    <a:chExt cx="1879" cy="429"/>
                  </a:xfrm>
                </p:grpSpPr>
                <p:sp>
                  <p:nvSpPr>
                    <p:cNvPr id="119" name="Freeform 31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2938" y="1130"/>
                      <a:ext cx="1233" cy="217"/>
                    </a:xfrm>
                    <a:custGeom>
                      <a:avLst/>
                      <a:gdLst>
                        <a:gd name="T0" fmla="*/ 0 w 2736"/>
                        <a:gd name="T1" fmla="*/ 3 h 504"/>
                        <a:gd name="T2" fmla="*/ 7 w 2736"/>
                        <a:gd name="T3" fmla="*/ 1 h 504"/>
                        <a:gd name="T4" fmla="*/ 15 w 2736"/>
                        <a:gd name="T5" fmla="*/ 0 h 504"/>
                        <a:gd name="T6" fmla="*/ 23 w 2736"/>
                        <a:gd name="T7" fmla="*/ 0 h 504"/>
                        <a:gd name="T8" fmla="*/ 23 w 2736"/>
                        <a:gd name="T9" fmla="*/ 0 h 504"/>
                        <a:gd name="T10" fmla="*/ 15 w 2736"/>
                        <a:gd name="T11" fmla="*/ 0 h 504"/>
                        <a:gd name="T12" fmla="*/ 5 w 2736"/>
                        <a:gd name="T13" fmla="*/ 2 h 504"/>
                        <a:gd name="T14" fmla="*/ 0 w 2736"/>
                        <a:gd name="T15" fmla="*/ 3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20" name="Freeform 32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4155" y="918"/>
                      <a:ext cx="662" cy="340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1 w 1769"/>
                        <a:gd name="T3" fmla="*/ 0 h 791"/>
                        <a:gd name="T4" fmla="*/ 3 w 1769"/>
                        <a:gd name="T5" fmla="*/ 1 h 791"/>
                        <a:gd name="T6" fmla="*/ 4 w 1769"/>
                        <a:gd name="T7" fmla="*/ 3 h 791"/>
                        <a:gd name="T8" fmla="*/ 5 w 1769"/>
                        <a:gd name="T9" fmla="*/ 4 h 791"/>
                        <a:gd name="T10" fmla="*/ 4 w 1769"/>
                        <a:gd name="T11" fmla="*/ 5 h 791"/>
                        <a:gd name="T12" fmla="*/ 4 w 1769"/>
                        <a:gd name="T13" fmla="*/ 4 h 791"/>
                        <a:gd name="T14" fmla="*/ 4 w 1769"/>
                        <a:gd name="T15" fmla="*/ 3 h 791"/>
                        <a:gd name="T16" fmla="*/ 3 w 1769"/>
                        <a:gd name="T17" fmla="*/ 2 h 791"/>
                        <a:gd name="T18" fmla="*/ 1 w 1769"/>
                        <a:gd name="T19" fmla="*/ 1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42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711" y="1633"/>
                    <a:ext cx="1256" cy="2318"/>
                    <a:chOff x="637" y="1661"/>
                    <a:chExt cx="1256" cy="2318"/>
                  </a:xfrm>
                </p:grpSpPr>
                <p:sp>
                  <p:nvSpPr>
                    <p:cNvPr id="117" name="Freeform 34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875" y="2366"/>
                      <a:ext cx="1723" cy="313"/>
                    </a:xfrm>
                    <a:custGeom>
                      <a:avLst/>
                      <a:gdLst>
                        <a:gd name="T0" fmla="*/ 0 w 2736"/>
                        <a:gd name="T1" fmla="*/ 29 h 504"/>
                        <a:gd name="T2" fmla="*/ 54 w 2736"/>
                        <a:gd name="T3" fmla="*/ 10 h 504"/>
                        <a:gd name="T4" fmla="*/ 111 w 2736"/>
                        <a:gd name="T5" fmla="*/ 1 h 504"/>
                        <a:gd name="T6" fmla="*/ 171 w 2736"/>
                        <a:gd name="T7" fmla="*/ 1 h 504"/>
                        <a:gd name="T8" fmla="*/ 170 w 2736"/>
                        <a:gd name="T9" fmla="*/ 6 h 504"/>
                        <a:gd name="T10" fmla="*/ 110 w 2736"/>
                        <a:gd name="T11" fmla="*/ 6 h 504"/>
                        <a:gd name="T12" fmla="*/ 41 w 2736"/>
                        <a:gd name="T13" fmla="*/ 17 h 504"/>
                        <a:gd name="T14" fmla="*/ 0 w 2736"/>
                        <a:gd name="T15" fmla="*/ 29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18" name="Freeform 35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418" y="3271"/>
                      <a:ext cx="927" cy="489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10 w 1769"/>
                        <a:gd name="T3" fmla="*/ 4 h 791"/>
                        <a:gd name="T4" fmla="*/ 24 w 1769"/>
                        <a:gd name="T5" fmla="*/ 12 h 791"/>
                        <a:gd name="T6" fmla="*/ 34 w 1769"/>
                        <a:gd name="T7" fmla="*/ 24 h 791"/>
                        <a:gd name="T8" fmla="*/ 37 w 1769"/>
                        <a:gd name="T9" fmla="*/ 33 h 791"/>
                        <a:gd name="T10" fmla="*/ 35 w 1769"/>
                        <a:gd name="T11" fmla="*/ 44 h 791"/>
                        <a:gd name="T12" fmla="*/ 33 w 1769"/>
                        <a:gd name="T13" fmla="*/ 35 h 791"/>
                        <a:gd name="T14" fmla="*/ 29 w 1769"/>
                        <a:gd name="T15" fmla="*/ 25 h 791"/>
                        <a:gd name="T16" fmla="*/ 23 w 1769"/>
                        <a:gd name="T17" fmla="*/ 17 h 791"/>
                        <a:gd name="T18" fmla="*/ 12 w 1769"/>
                        <a:gd name="T19" fmla="*/ 9 h 791"/>
                        <a:gd name="T20" fmla="*/ 0 w 1769"/>
                        <a:gd name="T21" fmla="*/ 4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43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69" y="2168"/>
                    <a:ext cx="2461" cy="1336"/>
                    <a:chOff x="-5" y="2196"/>
                    <a:chExt cx="2461" cy="1336"/>
                  </a:xfrm>
                </p:grpSpPr>
                <p:sp>
                  <p:nvSpPr>
                    <p:cNvPr id="115" name="Freeform 37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644" y="2196"/>
                      <a:ext cx="1812" cy="347"/>
                    </a:xfrm>
                    <a:custGeom>
                      <a:avLst/>
                      <a:gdLst>
                        <a:gd name="T0" fmla="*/ 0 w 2736"/>
                        <a:gd name="T1" fmla="*/ 54 h 504"/>
                        <a:gd name="T2" fmla="*/ 73 w 2736"/>
                        <a:gd name="T3" fmla="*/ 18 h 504"/>
                        <a:gd name="T4" fmla="*/ 150 w 2736"/>
                        <a:gd name="T5" fmla="*/ 3 h 504"/>
                        <a:gd name="T6" fmla="*/ 231 w 2736"/>
                        <a:gd name="T7" fmla="*/ 3 h 504"/>
                        <a:gd name="T8" fmla="*/ 229 w 2736"/>
                        <a:gd name="T9" fmla="*/ 11 h 504"/>
                        <a:gd name="T10" fmla="*/ 149 w 2736"/>
                        <a:gd name="T11" fmla="*/ 11 h 504"/>
                        <a:gd name="T12" fmla="*/ 55 w 2736"/>
                        <a:gd name="T13" fmla="*/ 31 h 504"/>
                        <a:gd name="T14" fmla="*/ 0 w 2736"/>
                        <a:gd name="T15" fmla="*/ 5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16" name="Freeform 38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-5" y="2984"/>
                      <a:ext cx="973" cy="548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14 w 1769"/>
                        <a:gd name="T3" fmla="*/ 6 h 791"/>
                        <a:gd name="T4" fmla="*/ 32 w 1769"/>
                        <a:gd name="T5" fmla="*/ 22 h 791"/>
                        <a:gd name="T6" fmla="*/ 45 w 1769"/>
                        <a:gd name="T7" fmla="*/ 48 h 791"/>
                        <a:gd name="T8" fmla="*/ 49 w 1769"/>
                        <a:gd name="T9" fmla="*/ 67 h 791"/>
                        <a:gd name="T10" fmla="*/ 47 w 1769"/>
                        <a:gd name="T11" fmla="*/ 87 h 791"/>
                        <a:gd name="T12" fmla="*/ 44 w 1769"/>
                        <a:gd name="T13" fmla="*/ 69 h 791"/>
                        <a:gd name="T14" fmla="*/ 39 w 1769"/>
                        <a:gd name="T15" fmla="*/ 51 h 791"/>
                        <a:gd name="T16" fmla="*/ 31 w 1769"/>
                        <a:gd name="T17" fmla="*/ 33 h 791"/>
                        <a:gd name="T18" fmla="*/ 16 w 1769"/>
                        <a:gd name="T19" fmla="*/ 17 h 791"/>
                        <a:gd name="T20" fmla="*/ 0 w 1769"/>
                        <a:gd name="T21" fmla="*/ 8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44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22" y="1978"/>
                    <a:ext cx="2477" cy="1065"/>
                    <a:chOff x="-52" y="2006"/>
                    <a:chExt cx="2477" cy="1065"/>
                  </a:xfrm>
                </p:grpSpPr>
                <p:sp>
                  <p:nvSpPr>
                    <p:cNvPr id="113" name="Freeform 40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689" y="2006"/>
                      <a:ext cx="1736" cy="303"/>
                    </a:xfrm>
                    <a:custGeom>
                      <a:avLst/>
                      <a:gdLst>
                        <a:gd name="T0" fmla="*/ 0 w 2736"/>
                        <a:gd name="T1" fmla="*/ 24 h 504"/>
                        <a:gd name="T2" fmla="*/ 56 w 2736"/>
                        <a:gd name="T3" fmla="*/ 8 h 504"/>
                        <a:gd name="T4" fmla="*/ 116 w 2736"/>
                        <a:gd name="T5" fmla="*/ 1 h 504"/>
                        <a:gd name="T6" fmla="*/ 179 w 2736"/>
                        <a:gd name="T7" fmla="*/ 1 h 504"/>
                        <a:gd name="T8" fmla="*/ 178 w 2736"/>
                        <a:gd name="T9" fmla="*/ 5 h 504"/>
                        <a:gd name="T10" fmla="*/ 115 w 2736"/>
                        <a:gd name="T11" fmla="*/ 5 h 504"/>
                        <a:gd name="T12" fmla="*/ 43 w 2736"/>
                        <a:gd name="T13" fmla="*/ 14 h 504"/>
                        <a:gd name="T14" fmla="*/ 0 w 2736"/>
                        <a:gd name="T15" fmla="*/ 2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14" name="Freeform 41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-52" y="2591"/>
                      <a:ext cx="932" cy="480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10 w 1769"/>
                        <a:gd name="T3" fmla="*/ 3 h 791"/>
                        <a:gd name="T4" fmla="*/ 25 w 1769"/>
                        <a:gd name="T5" fmla="*/ 10 h 791"/>
                        <a:gd name="T6" fmla="*/ 34 w 1769"/>
                        <a:gd name="T7" fmla="*/ 21 h 791"/>
                        <a:gd name="T8" fmla="*/ 37 w 1769"/>
                        <a:gd name="T9" fmla="*/ 30 h 791"/>
                        <a:gd name="T10" fmla="*/ 36 w 1769"/>
                        <a:gd name="T11" fmla="*/ 39 h 791"/>
                        <a:gd name="T12" fmla="*/ 34 w 1769"/>
                        <a:gd name="T13" fmla="*/ 32 h 791"/>
                        <a:gd name="T14" fmla="*/ 30 w 1769"/>
                        <a:gd name="T15" fmla="*/ 22 h 791"/>
                        <a:gd name="T16" fmla="*/ 24 w 1769"/>
                        <a:gd name="T17" fmla="*/ 15 h 791"/>
                        <a:gd name="T18" fmla="*/ 13 w 1769"/>
                        <a:gd name="T19" fmla="*/ 8 h 791"/>
                        <a:gd name="T20" fmla="*/ 0 w 1769"/>
                        <a:gd name="T21" fmla="*/ 4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45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0" y="1782"/>
                    <a:ext cx="2472" cy="932"/>
                    <a:chOff x="-74" y="1810"/>
                    <a:chExt cx="2472" cy="932"/>
                  </a:xfrm>
                </p:grpSpPr>
                <p:sp>
                  <p:nvSpPr>
                    <p:cNvPr id="111" name="Freeform 43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721" y="1810"/>
                      <a:ext cx="1677" cy="335"/>
                    </a:xfrm>
                    <a:custGeom>
                      <a:avLst/>
                      <a:gdLst>
                        <a:gd name="T0" fmla="*/ 0 w 2736"/>
                        <a:gd name="T1" fmla="*/ 43 h 504"/>
                        <a:gd name="T2" fmla="*/ 46 w 2736"/>
                        <a:gd name="T3" fmla="*/ 15 h 504"/>
                        <a:gd name="T4" fmla="*/ 94 w 2736"/>
                        <a:gd name="T5" fmla="*/ 2 h 504"/>
                        <a:gd name="T6" fmla="*/ 145 w 2736"/>
                        <a:gd name="T7" fmla="*/ 2 h 504"/>
                        <a:gd name="T8" fmla="*/ 144 w 2736"/>
                        <a:gd name="T9" fmla="*/ 9 h 504"/>
                        <a:gd name="T10" fmla="*/ 94 w 2736"/>
                        <a:gd name="T11" fmla="*/ 9 h 504"/>
                        <a:gd name="T12" fmla="*/ 35 w 2736"/>
                        <a:gd name="T13" fmla="*/ 25 h 504"/>
                        <a:gd name="T14" fmla="*/ 0 w 2736"/>
                        <a:gd name="T15" fmla="*/ 43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12" name="Freeform 44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-74" y="2212"/>
                      <a:ext cx="901" cy="530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9 w 1769"/>
                        <a:gd name="T3" fmla="*/ 5 h 791"/>
                        <a:gd name="T4" fmla="*/ 20 w 1769"/>
                        <a:gd name="T5" fmla="*/ 18 h 791"/>
                        <a:gd name="T6" fmla="*/ 28 w 1769"/>
                        <a:gd name="T7" fmla="*/ 39 h 791"/>
                        <a:gd name="T8" fmla="*/ 31 w 1769"/>
                        <a:gd name="T9" fmla="*/ 55 h 791"/>
                        <a:gd name="T10" fmla="*/ 30 w 1769"/>
                        <a:gd name="T11" fmla="*/ 72 h 791"/>
                        <a:gd name="T12" fmla="*/ 28 w 1769"/>
                        <a:gd name="T13" fmla="*/ 57 h 791"/>
                        <a:gd name="T14" fmla="*/ 24 w 1769"/>
                        <a:gd name="T15" fmla="*/ 42 h 791"/>
                        <a:gd name="T16" fmla="*/ 19 w 1769"/>
                        <a:gd name="T17" fmla="*/ 27 h 791"/>
                        <a:gd name="T18" fmla="*/ 10 w 1769"/>
                        <a:gd name="T19" fmla="*/ 14 h 791"/>
                        <a:gd name="T20" fmla="*/ 0 w 1769"/>
                        <a:gd name="T21" fmla="*/ 7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46" name="Group 183"/>
                  <p:cNvGrpSpPr>
                    <a:grpSpLocks/>
                  </p:cNvGrpSpPr>
                  <p:nvPr/>
                </p:nvGrpSpPr>
                <p:grpSpPr bwMode="auto">
                  <a:xfrm>
                    <a:off x="97" y="1562"/>
                    <a:ext cx="2339" cy="658"/>
                    <a:chOff x="23" y="1590"/>
                    <a:chExt cx="2339" cy="658"/>
                  </a:xfrm>
                </p:grpSpPr>
                <p:sp>
                  <p:nvSpPr>
                    <p:cNvPr id="109" name="Freeform 46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818" y="1590"/>
                      <a:ext cx="1544" cy="312"/>
                    </a:xfrm>
                    <a:custGeom>
                      <a:avLst/>
                      <a:gdLst>
                        <a:gd name="T0" fmla="*/ 0 w 2736"/>
                        <a:gd name="T1" fmla="*/ 28 h 504"/>
                        <a:gd name="T2" fmla="*/ 28 w 2736"/>
                        <a:gd name="T3" fmla="*/ 9 h 504"/>
                        <a:gd name="T4" fmla="*/ 58 w 2736"/>
                        <a:gd name="T5" fmla="*/ 1 h 504"/>
                        <a:gd name="T6" fmla="*/ 89 w 2736"/>
                        <a:gd name="T7" fmla="*/ 1 h 504"/>
                        <a:gd name="T8" fmla="*/ 88 w 2736"/>
                        <a:gd name="T9" fmla="*/ 6 h 504"/>
                        <a:gd name="T10" fmla="*/ 57 w 2736"/>
                        <a:gd name="T11" fmla="*/ 6 h 504"/>
                        <a:gd name="T12" fmla="*/ 21 w 2736"/>
                        <a:gd name="T13" fmla="*/ 17 h 504"/>
                        <a:gd name="T14" fmla="*/ 0 w 2736"/>
                        <a:gd name="T15" fmla="*/ 28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10" name="Freeform 47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23" y="1760"/>
                      <a:ext cx="830" cy="488"/>
                    </a:xfrm>
                    <a:custGeom>
                      <a:avLst/>
                      <a:gdLst>
                        <a:gd name="T0" fmla="*/ 0 w 1769"/>
                        <a:gd name="T1" fmla="*/ 1 h 791"/>
                        <a:gd name="T2" fmla="*/ 5 w 1769"/>
                        <a:gd name="T3" fmla="*/ 4 h 791"/>
                        <a:gd name="T4" fmla="*/ 12 w 1769"/>
                        <a:gd name="T5" fmla="*/ 11 h 791"/>
                        <a:gd name="T6" fmla="*/ 17 w 1769"/>
                        <a:gd name="T7" fmla="*/ 24 h 791"/>
                        <a:gd name="T8" fmla="*/ 19 w 1769"/>
                        <a:gd name="T9" fmla="*/ 33 h 791"/>
                        <a:gd name="T10" fmla="*/ 18 w 1769"/>
                        <a:gd name="T11" fmla="*/ 43 h 791"/>
                        <a:gd name="T12" fmla="*/ 17 w 1769"/>
                        <a:gd name="T13" fmla="*/ 35 h 791"/>
                        <a:gd name="T14" fmla="*/ 15 w 1769"/>
                        <a:gd name="T15" fmla="*/ 25 h 791"/>
                        <a:gd name="T16" fmla="*/ 12 w 1769"/>
                        <a:gd name="T17" fmla="*/ 17 h 791"/>
                        <a:gd name="T18" fmla="*/ 6 w 1769"/>
                        <a:gd name="T19" fmla="*/ 9 h 791"/>
                        <a:gd name="T20" fmla="*/ 0 w 1769"/>
                        <a:gd name="T21" fmla="*/ 4 h 791"/>
                        <a:gd name="T22" fmla="*/ 0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47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63" y="1415"/>
                    <a:ext cx="2150" cy="347"/>
                    <a:chOff x="189" y="1443"/>
                    <a:chExt cx="2150" cy="347"/>
                  </a:xfrm>
                </p:grpSpPr>
                <p:sp>
                  <p:nvSpPr>
                    <p:cNvPr id="107" name="Freeform 49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935" y="1464"/>
                      <a:ext cx="1404" cy="222"/>
                    </a:xfrm>
                    <a:custGeom>
                      <a:avLst/>
                      <a:gdLst>
                        <a:gd name="T0" fmla="*/ 0 w 2736"/>
                        <a:gd name="T1" fmla="*/ 4 h 504"/>
                        <a:gd name="T2" fmla="*/ 16 w 2736"/>
                        <a:gd name="T3" fmla="*/ 1 h 504"/>
                        <a:gd name="T4" fmla="*/ 32 w 2736"/>
                        <a:gd name="T5" fmla="*/ 0 h 504"/>
                        <a:gd name="T6" fmla="*/ 50 w 2736"/>
                        <a:gd name="T7" fmla="*/ 0 h 504"/>
                        <a:gd name="T8" fmla="*/ 49 w 2736"/>
                        <a:gd name="T9" fmla="*/ 1 h 504"/>
                        <a:gd name="T10" fmla="*/ 32 w 2736"/>
                        <a:gd name="T11" fmla="*/ 1 h 504"/>
                        <a:gd name="T12" fmla="*/ 12 w 2736"/>
                        <a:gd name="T13" fmla="*/ 2 h 504"/>
                        <a:gd name="T14" fmla="*/ 0 w 2736"/>
                        <a:gd name="T15" fmla="*/ 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08" name="Freeform 50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189" y="1443"/>
                      <a:ext cx="754" cy="347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3 w 1769"/>
                        <a:gd name="T3" fmla="*/ 0 h 791"/>
                        <a:gd name="T4" fmla="*/ 7 w 1769"/>
                        <a:gd name="T5" fmla="*/ 1 h 791"/>
                        <a:gd name="T6" fmla="*/ 10 w 1769"/>
                        <a:gd name="T7" fmla="*/ 3 h 791"/>
                        <a:gd name="T8" fmla="*/ 11 w 1769"/>
                        <a:gd name="T9" fmla="*/ 4 h 791"/>
                        <a:gd name="T10" fmla="*/ 10 w 1769"/>
                        <a:gd name="T11" fmla="*/ 6 h 791"/>
                        <a:gd name="T12" fmla="*/ 9 w 1769"/>
                        <a:gd name="T13" fmla="*/ 5 h 791"/>
                        <a:gd name="T14" fmla="*/ 9 w 1769"/>
                        <a:gd name="T15" fmla="*/ 3 h 791"/>
                        <a:gd name="T16" fmla="*/ 7 w 1769"/>
                        <a:gd name="T17" fmla="*/ 2 h 791"/>
                        <a:gd name="T18" fmla="*/ 3 w 1769"/>
                        <a:gd name="T19" fmla="*/ 1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48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579" y="1064"/>
                    <a:ext cx="1879" cy="430"/>
                    <a:chOff x="505" y="1092"/>
                    <a:chExt cx="1879" cy="430"/>
                  </a:xfrm>
                </p:grpSpPr>
                <p:sp>
                  <p:nvSpPr>
                    <p:cNvPr id="105" name="Freeform 52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1151" y="1305"/>
                      <a:ext cx="1233" cy="217"/>
                    </a:xfrm>
                    <a:custGeom>
                      <a:avLst/>
                      <a:gdLst>
                        <a:gd name="T0" fmla="*/ 0 w 2736"/>
                        <a:gd name="T1" fmla="*/ 3 h 504"/>
                        <a:gd name="T2" fmla="*/ 7 w 2736"/>
                        <a:gd name="T3" fmla="*/ 1 h 504"/>
                        <a:gd name="T4" fmla="*/ 15 w 2736"/>
                        <a:gd name="T5" fmla="*/ 0 h 504"/>
                        <a:gd name="T6" fmla="*/ 23 w 2736"/>
                        <a:gd name="T7" fmla="*/ 0 h 504"/>
                        <a:gd name="T8" fmla="*/ 23 w 2736"/>
                        <a:gd name="T9" fmla="*/ 0 h 504"/>
                        <a:gd name="T10" fmla="*/ 15 w 2736"/>
                        <a:gd name="T11" fmla="*/ 0 h 504"/>
                        <a:gd name="T12" fmla="*/ 5 w 2736"/>
                        <a:gd name="T13" fmla="*/ 2 h 504"/>
                        <a:gd name="T14" fmla="*/ 0 w 2736"/>
                        <a:gd name="T15" fmla="*/ 3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06" name="Freeform 53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505" y="1092"/>
                      <a:ext cx="662" cy="340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1 w 1769"/>
                        <a:gd name="T3" fmla="*/ 0 h 791"/>
                        <a:gd name="T4" fmla="*/ 3 w 1769"/>
                        <a:gd name="T5" fmla="*/ 1 h 791"/>
                        <a:gd name="T6" fmla="*/ 4 w 1769"/>
                        <a:gd name="T7" fmla="*/ 3 h 791"/>
                        <a:gd name="T8" fmla="*/ 5 w 1769"/>
                        <a:gd name="T9" fmla="*/ 4 h 791"/>
                        <a:gd name="T10" fmla="*/ 4 w 1769"/>
                        <a:gd name="T11" fmla="*/ 5 h 791"/>
                        <a:gd name="T12" fmla="*/ 4 w 1769"/>
                        <a:gd name="T13" fmla="*/ 4 h 791"/>
                        <a:gd name="T14" fmla="*/ 4 w 1769"/>
                        <a:gd name="T15" fmla="*/ 3 h 791"/>
                        <a:gd name="T16" fmla="*/ 3 w 1769"/>
                        <a:gd name="T17" fmla="*/ 2 h 791"/>
                        <a:gd name="T18" fmla="*/ 1 w 1769"/>
                        <a:gd name="T19" fmla="*/ 1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49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690" y="872"/>
                    <a:ext cx="1849" cy="553"/>
                    <a:chOff x="616" y="900"/>
                    <a:chExt cx="1849" cy="553"/>
                  </a:xfrm>
                </p:grpSpPr>
                <p:sp>
                  <p:nvSpPr>
                    <p:cNvPr id="103" name="Freeform 55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1232" y="1239"/>
                      <a:ext cx="1233" cy="214"/>
                    </a:xfrm>
                    <a:custGeom>
                      <a:avLst/>
                      <a:gdLst>
                        <a:gd name="T0" fmla="*/ 0 w 2736"/>
                        <a:gd name="T1" fmla="*/ 3 h 504"/>
                        <a:gd name="T2" fmla="*/ 7 w 2736"/>
                        <a:gd name="T3" fmla="*/ 1 h 504"/>
                        <a:gd name="T4" fmla="*/ 15 w 2736"/>
                        <a:gd name="T5" fmla="*/ 0 h 504"/>
                        <a:gd name="T6" fmla="*/ 23 w 2736"/>
                        <a:gd name="T7" fmla="*/ 0 h 504"/>
                        <a:gd name="T8" fmla="*/ 23 w 2736"/>
                        <a:gd name="T9" fmla="*/ 0 h 504"/>
                        <a:gd name="T10" fmla="*/ 15 w 2736"/>
                        <a:gd name="T11" fmla="*/ 0 h 504"/>
                        <a:gd name="T12" fmla="*/ 5 w 2736"/>
                        <a:gd name="T13" fmla="*/ 2 h 504"/>
                        <a:gd name="T14" fmla="*/ 0 w 2736"/>
                        <a:gd name="T15" fmla="*/ 3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04" name="Freeform 56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616" y="900"/>
                      <a:ext cx="662" cy="335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1 w 1769"/>
                        <a:gd name="T3" fmla="*/ 0 h 791"/>
                        <a:gd name="T4" fmla="*/ 3 w 1769"/>
                        <a:gd name="T5" fmla="*/ 1 h 791"/>
                        <a:gd name="T6" fmla="*/ 4 w 1769"/>
                        <a:gd name="T7" fmla="*/ 3 h 791"/>
                        <a:gd name="T8" fmla="*/ 5 w 1769"/>
                        <a:gd name="T9" fmla="*/ 3 h 791"/>
                        <a:gd name="T10" fmla="*/ 4 w 1769"/>
                        <a:gd name="T11" fmla="*/ 5 h 791"/>
                        <a:gd name="T12" fmla="*/ 4 w 1769"/>
                        <a:gd name="T13" fmla="*/ 3 h 791"/>
                        <a:gd name="T14" fmla="*/ 4 w 1769"/>
                        <a:gd name="T15" fmla="*/ 3 h 791"/>
                        <a:gd name="T16" fmla="*/ 3 w 1769"/>
                        <a:gd name="T17" fmla="*/ 2 h 791"/>
                        <a:gd name="T18" fmla="*/ 1 w 1769"/>
                        <a:gd name="T19" fmla="*/ 1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50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911" y="590"/>
                    <a:ext cx="1767" cy="740"/>
                    <a:chOff x="911" y="590"/>
                    <a:chExt cx="1767" cy="740"/>
                  </a:xfrm>
                </p:grpSpPr>
                <p:sp>
                  <p:nvSpPr>
                    <p:cNvPr id="101" name="Freeform 58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1445" y="1116"/>
                      <a:ext cx="1233" cy="214"/>
                    </a:xfrm>
                    <a:custGeom>
                      <a:avLst/>
                      <a:gdLst>
                        <a:gd name="T0" fmla="*/ 0 w 2736"/>
                        <a:gd name="T1" fmla="*/ 3 h 504"/>
                        <a:gd name="T2" fmla="*/ 7 w 2736"/>
                        <a:gd name="T3" fmla="*/ 1 h 504"/>
                        <a:gd name="T4" fmla="*/ 15 w 2736"/>
                        <a:gd name="T5" fmla="*/ 0 h 504"/>
                        <a:gd name="T6" fmla="*/ 23 w 2736"/>
                        <a:gd name="T7" fmla="*/ 0 h 504"/>
                        <a:gd name="T8" fmla="*/ 23 w 2736"/>
                        <a:gd name="T9" fmla="*/ 0 h 504"/>
                        <a:gd name="T10" fmla="*/ 15 w 2736"/>
                        <a:gd name="T11" fmla="*/ 0 h 504"/>
                        <a:gd name="T12" fmla="*/ 5 w 2736"/>
                        <a:gd name="T13" fmla="*/ 2 h 504"/>
                        <a:gd name="T14" fmla="*/ 0 w 2736"/>
                        <a:gd name="T15" fmla="*/ 3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02" name="Freeform 59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911" y="590"/>
                      <a:ext cx="662" cy="336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1 w 1769"/>
                        <a:gd name="T3" fmla="*/ 0 h 791"/>
                        <a:gd name="T4" fmla="*/ 3 w 1769"/>
                        <a:gd name="T5" fmla="*/ 1 h 791"/>
                        <a:gd name="T6" fmla="*/ 4 w 1769"/>
                        <a:gd name="T7" fmla="*/ 3 h 791"/>
                        <a:gd name="T8" fmla="*/ 5 w 1769"/>
                        <a:gd name="T9" fmla="*/ 3 h 791"/>
                        <a:gd name="T10" fmla="*/ 4 w 1769"/>
                        <a:gd name="T11" fmla="*/ 5 h 791"/>
                        <a:gd name="T12" fmla="*/ 4 w 1769"/>
                        <a:gd name="T13" fmla="*/ 3 h 791"/>
                        <a:gd name="T14" fmla="*/ 4 w 1769"/>
                        <a:gd name="T15" fmla="*/ 3 h 791"/>
                        <a:gd name="T16" fmla="*/ 3 w 1769"/>
                        <a:gd name="T17" fmla="*/ 2 h 791"/>
                        <a:gd name="T18" fmla="*/ 1 w 1769"/>
                        <a:gd name="T19" fmla="*/ 1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51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1120" y="304"/>
                    <a:ext cx="1693" cy="890"/>
                    <a:chOff x="1120" y="304"/>
                    <a:chExt cx="1693" cy="890"/>
                  </a:xfrm>
                </p:grpSpPr>
                <p:sp>
                  <p:nvSpPr>
                    <p:cNvPr id="99" name="Freeform 61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562" y="980"/>
                      <a:ext cx="1251" cy="214"/>
                    </a:xfrm>
                    <a:custGeom>
                      <a:avLst/>
                      <a:gdLst>
                        <a:gd name="T0" fmla="*/ 0 w 2736"/>
                        <a:gd name="T1" fmla="*/ 3 h 504"/>
                        <a:gd name="T2" fmla="*/ 8 w 2736"/>
                        <a:gd name="T3" fmla="*/ 1 h 504"/>
                        <a:gd name="T4" fmla="*/ 16 w 2736"/>
                        <a:gd name="T5" fmla="*/ 0 h 504"/>
                        <a:gd name="T6" fmla="*/ 25 w 2736"/>
                        <a:gd name="T7" fmla="*/ 0 h 504"/>
                        <a:gd name="T8" fmla="*/ 25 w 2736"/>
                        <a:gd name="T9" fmla="*/ 0 h 504"/>
                        <a:gd name="T10" fmla="*/ 16 w 2736"/>
                        <a:gd name="T11" fmla="*/ 0 h 504"/>
                        <a:gd name="T12" fmla="*/ 6 w 2736"/>
                        <a:gd name="T13" fmla="*/ 2 h 504"/>
                        <a:gd name="T14" fmla="*/ 0 w 2736"/>
                        <a:gd name="T15" fmla="*/ 3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00" name="Freeform 62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120" y="304"/>
                      <a:ext cx="672" cy="339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2 w 1769"/>
                        <a:gd name="T3" fmla="*/ 0 h 791"/>
                        <a:gd name="T4" fmla="*/ 3 w 1769"/>
                        <a:gd name="T5" fmla="*/ 1 h 791"/>
                        <a:gd name="T6" fmla="*/ 5 w 1769"/>
                        <a:gd name="T7" fmla="*/ 3 h 791"/>
                        <a:gd name="T8" fmla="*/ 5 w 1769"/>
                        <a:gd name="T9" fmla="*/ 4 h 791"/>
                        <a:gd name="T10" fmla="*/ 5 w 1769"/>
                        <a:gd name="T11" fmla="*/ 5 h 791"/>
                        <a:gd name="T12" fmla="*/ 5 w 1769"/>
                        <a:gd name="T13" fmla="*/ 4 h 791"/>
                        <a:gd name="T14" fmla="*/ 4 w 1769"/>
                        <a:gd name="T15" fmla="*/ 3 h 791"/>
                        <a:gd name="T16" fmla="*/ 3 w 1769"/>
                        <a:gd name="T17" fmla="*/ 2 h 791"/>
                        <a:gd name="T18" fmla="*/ 2 w 1769"/>
                        <a:gd name="T19" fmla="*/ 1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52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1711" y="68"/>
                    <a:ext cx="776" cy="1527"/>
                    <a:chOff x="1637" y="96"/>
                    <a:chExt cx="776" cy="1527"/>
                  </a:xfrm>
                </p:grpSpPr>
                <p:sp>
                  <p:nvSpPr>
                    <p:cNvPr id="97" name="Freeform 64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756" y="966"/>
                      <a:ext cx="1099" cy="215"/>
                    </a:xfrm>
                    <a:custGeom>
                      <a:avLst/>
                      <a:gdLst>
                        <a:gd name="T0" fmla="*/ 0 w 2736"/>
                        <a:gd name="T1" fmla="*/ 3 h 504"/>
                        <a:gd name="T2" fmla="*/ 4 w 2736"/>
                        <a:gd name="T3" fmla="*/ 1 h 504"/>
                        <a:gd name="T4" fmla="*/ 7 w 2736"/>
                        <a:gd name="T5" fmla="*/ 0 h 504"/>
                        <a:gd name="T6" fmla="*/ 12 w 2736"/>
                        <a:gd name="T7" fmla="*/ 0 h 504"/>
                        <a:gd name="T8" fmla="*/ 12 w 2736"/>
                        <a:gd name="T9" fmla="*/ 0 h 504"/>
                        <a:gd name="T10" fmla="*/ 7 w 2736"/>
                        <a:gd name="T11" fmla="*/ 0 h 504"/>
                        <a:gd name="T12" fmla="*/ 3 w 2736"/>
                        <a:gd name="T13" fmla="*/ 2 h 504"/>
                        <a:gd name="T14" fmla="*/ 0 w 2736"/>
                        <a:gd name="T15" fmla="*/ 3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98" name="Freeform 65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511" y="222"/>
                      <a:ext cx="589" cy="338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1 w 1769"/>
                        <a:gd name="T3" fmla="*/ 0 h 791"/>
                        <a:gd name="T4" fmla="*/ 2 w 1769"/>
                        <a:gd name="T5" fmla="*/ 1 h 791"/>
                        <a:gd name="T6" fmla="*/ 2 w 1769"/>
                        <a:gd name="T7" fmla="*/ 3 h 791"/>
                        <a:gd name="T8" fmla="*/ 2 w 1769"/>
                        <a:gd name="T9" fmla="*/ 4 h 791"/>
                        <a:gd name="T10" fmla="*/ 2 w 1769"/>
                        <a:gd name="T11" fmla="*/ 5 h 791"/>
                        <a:gd name="T12" fmla="*/ 2 w 1769"/>
                        <a:gd name="T13" fmla="*/ 4 h 791"/>
                        <a:gd name="T14" fmla="*/ 2 w 1769"/>
                        <a:gd name="T15" fmla="*/ 3 h 791"/>
                        <a:gd name="T16" fmla="*/ 2 w 1769"/>
                        <a:gd name="T17" fmla="*/ 2 h 791"/>
                        <a:gd name="T18" fmla="*/ 1 w 1769"/>
                        <a:gd name="T19" fmla="*/ 1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53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2007" y="7"/>
                    <a:ext cx="637" cy="1534"/>
                    <a:chOff x="1933" y="35"/>
                    <a:chExt cx="637" cy="1534"/>
                  </a:xfrm>
                </p:grpSpPr>
                <p:sp>
                  <p:nvSpPr>
                    <p:cNvPr id="95" name="Freeform 67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933" y="932"/>
                      <a:ext cx="1059" cy="215"/>
                    </a:xfrm>
                    <a:custGeom>
                      <a:avLst/>
                      <a:gdLst>
                        <a:gd name="T0" fmla="*/ 0 w 2736"/>
                        <a:gd name="T1" fmla="*/ 3 h 504"/>
                        <a:gd name="T2" fmla="*/ 3 w 2736"/>
                        <a:gd name="T3" fmla="*/ 1 h 504"/>
                        <a:gd name="T4" fmla="*/ 6 w 2736"/>
                        <a:gd name="T5" fmla="*/ 0 h 504"/>
                        <a:gd name="T6" fmla="*/ 9 w 2736"/>
                        <a:gd name="T7" fmla="*/ 0 h 504"/>
                        <a:gd name="T8" fmla="*/ 9 w 2736"/>
                        <a:gd name="T9" fmla="*/ 0 h 504"/>
                        <a:gd name="T10" fmla="*/ 6 w 2736"/>
                        <a:gd name="T11" fmla="*/ 0 h 504"/>
                        <a:gd name="T12" fmla="*/ 2 w 2736"/>
                        <a:gd name="T13" fmla="*/ 2 h 504"/>
                        <a:gd name="T14" fmla="*/ 0 w 2736"/>
                        <a:gd name="T15" fmla="*/ 3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96" name="Freeform 68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817" y="151"/>
                      <a:ext cx="567" cy="336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1 w 1769"/>
                        <a:gd name="T3" fmla="*/ 0 h 791"/>
                        <a:gd name="T4" fmla="*/ 1 w 1769"/>
                        <a:gd name="T5" fmla="*/ 1 h 791"/>
                        <a:gd name="T6" fmla="*/ 2 w 1769"/>
                        <a:gd name="T7" fmla="*/ 3 h 791"/>
                        <a:gd name="T8" fmla="*/ 2 w 1769"/>
                        <a:gd name="T9" fmla="*/ 3 h 791"/>
                        <a:gd name="T10" fmla="*/ 2 w 1769"/>
                        <a:gd name="T11" fmla="*/ 5 h 791"/>
                        <a:gd name="T12" fmla="*/ 2 w 1769"/>
                        <a:gd name="T13" fmla="*/ 3 h 791"/>
                        <a:gd name="T14" fmla="*/ 2 w 1769"/>
                        <a:gd name="T15" fmla="*/ 3 h 791"/>
                        <a:gd name="T16" fmla="*/ 1 w 1769"/>
                        <a:gd name="T17" fmla="*/ 2 h 791"/>
                        <a:gd name="T18" fmla="*/ 1 w 1769"/>
                        <a:gd name="T19" fmla="*/ 1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54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2896" y="642"/>
                    <a:ext cx="1846" cy="570"/>
                    <a:chOff x="2822" y="670"/>
                    <a:chExt cx="1846" cy="570"/>
                  </a:xfrm>
                </p:grpSpPr>
                <p:sp>
                  <p:nvSpPr>
                    <p:cNvPr id="93" name="Freeform 70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2822" y="1026"/>
                      <a:ext cx="1233" cy="214"/>
                    </a:xfrm>
                    <a:custGeom>
                      <a:avLst/>
                      <a:gdLst>
                        <a:gd name="T0" fmla="*/ 0 w 2736"/>
                        <a:gd name="T1" fmla="*/ 3 h 504"/>
                        <a:gd name="T2" fmla="*/ 7 w 2736"/>
                        <a:gd name="T3" fmla="*/ 1 h 504"/>
                        <a:gd name="T4" fmla="*/ 15 w 2736"/>
                        <a:gd name="T5" fmla="*/ 0 h 504"/>
                        <a:gd name="T6" fmla="*/ 23 w 2736"/>
                        <a:gd name="T7" fmla="*/ 0 h 504"/>
                        <a:gd name="T8" fmla="*/ 23 w 2736"/>
                        <a:gd name="T9" fmla="*/ 0 h 504"/>
                        <a:gd name="T10" fmla="*/ 15 w 2736"/>
                        <a:gd name="T11" fmla="*/ 0 h 504"/>
                        <a:gd name="T12" fmla="*/ 5 w 2736"/>
                        <a:gd name="T13" fmla="*/ 2 h 504"/>
                        <a:gd name="T14" fmla="*/ 0 w 2736"/>
                        <a:gd name="T15" fmla="*/ 3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94" name="Freeform 71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4005" y="670"/>
                      <a:ext cx="663" cy="340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1 w 1769"/>
                        <a:gd name="T3" fmla="*/ 0 h 791"/>
                        <a:gd name="T4" fmla="*/ 3 w 1769"/>
                        <a:gd name="T5" fmla="*/ 1 h 791"/>
                        <a:gd name="T6" fmla="*/ 4 w 1769"/>
                        <a:gd name="T7" fmla="*/ 3 h 791"/>
                        <a:gd name="T8" fmla="*/ 5 w 1769"/>
                        <a:gd name="T9" fmla="*/ 4 h 791"/>
                        <a:gd name="T10" fmla="*/ 4 w 1769"/>
                        <a:gd name="T11" fmla="*/ 5 h 791"/>
                        <a:gd name="T12" fmla="*/ 4 w 1769"/>
                        <a:gd name="T13" fmla="*/ 4 h 791"/>
                        <a:gd name="T14" fmla="*/ 4 w 1769"/>
                        <a:gd name="T15" fmla="*/ 3 h 791"/>
                        <a:gd name="T16" fmla="*/ 3 w 1769"/>
                        <a:gd name="T17" fmla="*/ 2 h 791"/>
                        <a:gd name="T18" fmla="*/ 1 w 1769"/>
                        <a:gd name="T19" fmla="*/ 1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55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2757" y="415"/>
                    <a:ext cx="1783" cy="723"/>
                    <a:chOff x="2683" y="443"/>
                    <a:chExt cx="1783" cy="723"/>
                  </a:xfrm>
                </p:grpSpPr>
                <p:sp>
                  <p:nvSpPr>
                    <p:cNvPr id="91" name="Freeform 73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2683" y="949"/>
                      <a:ext cx="1233" cy="217"/>
                    </a:xfrm>
                    <a:custGeom>
                      <a:avLst/>
                      <a:gdLst>
                        <a:gd name="T0" fmla="*/ 0 w 2736"/>
                        <a:gd name="T1" fmla="*/ 3 h 504"/>
                        <a:gd name="T2" fmla="*/ 7 w 2736"/>
                        <a:gd name="T3" fmla="*/ 1 h 504"/>
                        <a:gd name="T4" fmla="*/ 15 w 2736"/>
                        <a:gd name="T5" fmla="*/ 0 h 504"/>
                        <a:gd name="T6" fmla="*/ 23 w 2736"/>
                        <a:gd name="T7" fmla="*/ 0 h 504"/>
                        <a:gd name="T8" fmla="*/ 23 w 2736"/>
                        <a:gd name="T9" fmla="*/ 0 h 504"/>
                        <a:gd name="T10" fmla="*/ 15 w 2736"/>
                        <a:gd name="T11" fmla="*/ 0 h 504"/>
                        <a:gd name="T12" fmla="*/ 5 w 2736"/>
                        <a:gd name="T13" fmla="*/ 2 h 504"/>
                        <a:gd name="T14" fmla="*/ 0 w 2736"/>
                        <a:gd name="T15" fmla="*/ 3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92" name="Freeform 74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3803" y="443"/>
                      <a:ext cx="663" cy="338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1 w 1769"/>
                        <a:gd name="T3" fmla="*/ 0 h 791"/>
                        <a:gd name="T4" fmla="*/ 3 w 1769"/>
                        <a:gd name="T5" fmla="*/ 1 h 791"/>
                        <a:gd name="T6" fmla="*/ 4 w 1769"/>
                        <a:gd name="T7" fmla="*/ 3 h 791"/>
                        <a:gd name="T8" fmla="*/ 5 w 1769"/>
                        <a:gd name="T9" fmla="*/ 4 h 791"/>
                        <a:gd name="T10" fmla="*/ 4 w 1769"/>
                        <a:gd name="T11" fmla="*/ 5 h 791"/>
                        <a:gd name="T12" fmla="*/ 4 w 1769"/>
                        <a:gd name="T13" fmla="*/ 4 h 791"/>
                        <a:gd name="T14" fmla="*/ 4 w 1769"/>
                        <a:gd name="T15" fmla="*/ 3 h 791"/>
                        <a:gd name="T16" fmla="*/ 3 w 1769"/>
                        <a:gd name="T17" fmla="*/ 2 h 791"/>
                        <a:gd name="T18" fmla="*/ 1 w 1769"/>
                        <a:gd name="T19" fmla="*/ 1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sp>
                <p:nvSpPr>
                  <p:cNvPr id="56" name="Freeform 75"/>
                  <p:cNvSpPr>
                    <a:spLocks/>
                  </p:cNvSpPr>
                  <p:nvPr/>
                </p:nvSpPr>
                <p:spPr bwMode="hidden">
                  <a:xfrm rot="4578755" flipH="1">
                    <a:off x="2174" y="950"/>
                    <a:ext cx="1028" cy="143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2 w 2736"/>
                      <a:gd name="T3" fmla="*/ 0 h 504"/>
                      <a:gd name="T4" fmla="*/ 5 w 2736"/>
                      <a:gd name="T5" fmla="*/ 0 h 504"/>
                      <a:gd name="T6" fmla="*/ 8 w 2736"/>
                      <a:gd name="T7" fmla="*/ 0 h 504"/>
                      <a:gd name="T8" fmla="*/ 8 w 2736"/>
                      <a:gd name="T9" fmla="*/ 0 h 504"/>
                      <a:gd name="T10" fmla="*/ 5 w 2736"/>
                      <a:gd name="T11" fmla="*/ 0 h 504"/>
                      <a:gd name="T12" fmla="*/ 2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57" name="Freeform 76"/>
                  <p:cNvSpPr>
                    <a:spLocks/>
                  </p:cNvSpPr>
                  <p:nvPr/>
                </p:nvSpPr>
                <p:spPr bwMode="hidden">
                  <a:xfrm rot="4578755" flipH="1">
                    <a:off x="2201" y="196"/>
                    <a:ext cx="548" cy="229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1 w 1769"/>
                      <a:gd name="T5" fmla="*/ 0 h 791"/>
                      <a:gd name="T6" fmla="*/ 2 w 1769"/>
                      <a:gd name="T7" fmla="*/ 0 h 791"/>
                      <a:gd name="T8" fmla="*/ 2 w 1769"/>
                      <a:gd name="T9" fmla="*/ 0 h 791"/>
                      <a:gd name="T10" fmla="*/ 2 w 1769"/>
                      <a:gd name="T11" fmla="*/ 1 h 791"/>
                      <a:gd name="T12" fmla="*/ 2 w 1769"/>
                      <a:gd name="T13" fmla="*/ 0 h 791"/>
                      <a:gd name="T14" fmla="*/ 1 w 1769"/>
                      <a:gd name="T15" fmla="*/ 0 h 791"/>
                      <a:gd name="T16" fmla="*/ 1 w 1769"/>
                      <a:gd name="T17" fmla="*/ 0 h 791"/>
                      <a:gd name="T18" fmla="*/ 1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grpSp>
                <p:nvGrpSpPr>
                  <p:cNvPr id="58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2877" y="19"/>
                    <a:ext cx="635" cy="1505"/>
                    <a:chOff x="2803" y="47"/>
                    <a:chExt cx="635" cy="1505"/>
                  </a:xfrm>
                </p:grpSpPr>
                <p:sp>
                  <p:nvSpPr>
                    <p:cNvPr id="89" name="Freeform 78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2365" y="931"/>
                      <a:ext cx="1059" cy="184"/>
                    </a:xfrm>
                    <a:custGeom>
                      <a:avLst/>
                      <a:gdLst>
                        <a:gd name="T0" fmla="*/ 0 w 2736"/>
                        <a:gd name="T1" fmla="*/ 1 h 504"/>
                        <a:gd name="T2" fmla="*/ 3 w 2736"/>
                        <a:gd name="T3" fmla="*/ 0 h 504"/>
                        <a:gd name="T4" fmla="*/ 6 w 2736"/>
                        <a:gd name="T5" fmla="*/ 0 h 504"/>
                        <a:gd name="T6" fmla="*/ 9 w 2736"/>
                        <a:gd name="T7" fmla="*/ 0 h 504"/>
                        <a:gd name="T8" fmla="*/ 9 w 2736"/>
                        <a:gd name="T9" fmla="*/ 0 h 504"/>
                        <a:gd name="T10" fmla="*/ 6 w 2736"/>
                        <a:gd name="T11" fmla="*/ 0 h 504"/>
                        <a:gd name="T12" fmla="*/ 2 w 2736"/>
                        <a:gd name="T13" fmla="*/ 1 h 504"/>
                        <a:gd name="T14" fmla="*/ 0 w 2736"/>
                        <a:gd name="T15" fmla="*/ 1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90" name="Freeform 79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3010" y="188"/>
                      <a:ext cx="570" cy="287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1 w 1769"/>
                        <a:gd name="T3" fmla="*/ 0 h 791"/>
                        <a:gd name="T4" fmla="*/ 1 w 1769"/>
                        <a:gd name="T5" fmla="*/ 0 h 791"/>
                        <a:gd name="T6" fmla="*/ 2 w 1769"/>
                        <a:gd name="T7" fmla="*/ 1 h 791"/>
                        <a:gd name="T8" fmla="*/ 2 w 1769"/>
                        <a:gd name="T9" fmla="*/ 1 h 791"/>
                        <a:gd name="T10" fmla="*/ 2 w 1769"/>
                        <a:gd name="T11" fmla="*/ 2 h 791"/>
                        <a:gd name="T12" fmla="*/ 2 w 1769"/>
                        <a:gd name="T13" fmla="*/ 1 h 791"/>
                        <a:gd name="T14" fmla="*/ 2 w 1769"/>
                        <a:gd name="T15" fmla="*/ 1 h 791"/>
                        <a:gd name="T16" fmla="*/ 1 w 1769"/>
                        <a:gd name="T17" fmla="*/ 1 h 791"/>
                        <a:gd name="T18" fmla="*/ 1 w 1769"/>
                        <a:gd name="T19" fmla="*/ 0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59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3011" y="129"/>
                    <a:ext cx="1013" cy="1459"/>
                    <a:chOff x="2937" y="157"/>
                    <a:chExt cx="1013" cy="1459"/>
                  </a:xfrm>
                </p:grpSpPr>
                <p:sp>
                  <p:nvSpPr>
                    <p:cNvPr id="87" name="Freeform 81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2495" y="904"/>
                      <a:ext cx="1154" cy="270"/>
                    </a:xfrm>
                    <a:custGeom>
                      <a:avLst/>
                      <a:gdLst>
                        <a:gd name="T0" fmla="*/ 0 w 2736"/>
                        <a:gd name="T1" fmla="*/ 12 h 504"/>
                        <a:gd name="T2" fmla="*/ 5 w 2736"/>
                        <a:gd name="T3" fmla="*/ 4 h 504"/>
                        <a:gd name="T4" fmla="*/ 10 w 2736"/>
                        <a:gd name="T5" fmla="*/ 1 h 504"/>
                        <a:gd name="T6" fmla="*/ 15 w 2736"/>
                        <a:gd name="T7" fmla="*/ 1 h 504"/>
                        <a:gd name="T8" fmla="*/ 15 w 2736"/>
                        <a:gd name="T9" fmla="*/ 3 h 504"/>
                        <a:gd name="T10" fmla="*/ 10 w 2736"/>
                        <a:gd name="T11" fmla="*/ 3 h 504"/>
                        <a:gd name="T12" fmla="*/ 4 w 2736"/>
                        <a:gd name="T13" fmla="*/ 7 h 504"/>
                        <a:gd name="T14" fmla="*/ 0 w 2736"/>
                        <a:gd name="T15" fmla="*/ 12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88" name="Freeform 82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3429" y="256"/>
                      <a:ext cx="620" cy="422"/>
                    </a:xfrm>
                    <a:custGeom>
                      <a:avLst/>
                      <a:gdLst>
                        <a:gd name="T0" fmla="*/ 0 w 1769"/>
                        <a:gd name="T1" fmla="*/ 1 h 791"/>
                        <a:gd name="T2" fmla="*/ 1 w 1769"/>
                        <a:gd name="T3" fmla="*/ 2 h 791"/>
                        <a:gd name="T4" fmla="*/ 2 w 1769"/>
                        <a:gd name="T5" fmla="*/ 5 h 791"/>
                        <a:gd name="T6" fmla="*/ 3 w 1769"/>
                        <a:gd name="T7" fmla="*/ 10 h 791"/>
                        <a:gd name="T8" fmla="*/ 3 w 1769"/>
                        <a:gd name="T9" fmla="*/ 14 h 791"/>
                        <a:gd name="T10" fmla="*/ 3 w 1769"/>
                        <a:gd name="T11" fmla="*/ 18 h 791"/>
                        <a:gd name="T12" fmla="*/ 3 w 1769"/>
                        <a:gd name="T13" fmla="*/ 14 h 791"/>
                        <a:gd name="T14" fmla="*/ 2 w 1769"/>
                        <a:gd name="T15" fmla="*/ 11 h 791"/>
                        <a:gd name="T16" fmla="*/ 2 w 1769"/>
                        <a:gd name="T17" fmla="*/ 7 h 791"/>
                        <a:gd name="T18" fmla="*/ 1 w 1769"/>
                        <a:gd name="T19" fmla="*/ 3 h 791"/>
                        <a:gd name="T20" fmla="*/ 0 w 1769"/>
                        <a:gd name="T21" fmla="*/ 2 h 791"/>
                        <a:gd name="T22" fmla="*/ 0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60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2805" y="7"/>
                    <a:ext cx="241" cy="1442"/>
                    <a:chOff x="2731" y="35"/>
                    <a:chExt cx="241" cy="1442"/>
                  </a:xfrm>
                </p:grpSpPr>
                <p:sp>
                  <p:nvSpPr>
                    <p:cNvPr id="85" name="Freeform 222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297" y="957"/>
                      <a:ext cx="954" cy="86"/>
                    </a:xfrm>
                    <a:custGeom>
                      <a:avLst/>
                      <a:gdLst>
                        <a:gd name="T0" fmla="*/ 0 w 2736"/>
                        <a:gd name="T1" fmla="*/ 0 h 504"/>
                        <a:gd name="T2" fmla="*/ 2 w 2736"/>
                        <a:gd name="T3" fmla="*/ 0 h 504"/>
                        <a:gd name="T4" fmla="*/ 3 w 2736"/>
                        <a:gd name="T5" fmla="*/ 0 h 504"/>
                        <a:gd name="T6" fmla="*/ 5 w 2736"/>
                        <a:gd name="T7" fmla="*/ 0 h 504"/>
                        <a:gd name="T8" fmla="*/ 5 w 2736"/>
                        <a:gd name="T9" fmla="*/ 0 h 504"/>
                        <a:gd name="T10" fmla="*/ 3 w 2736"/>
                        <a:gd name="T11" fmla="*/ 0 h 504"/>
                        <a:gd name="T12" fmla="*/ 1 w 2736"/>
                        <a:gd name="T13" fmla="*/ 0 h 504"/>
                        <a:gd name="T14" fmla="*/ 0 w 2736"/>
                        <a:gd name="T15" fmla="*/ 0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86" name="Freeform 223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649" y="223"/>
                      <a:ext cx="511" cy="135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0 w 1769"/>
                        <a:gd name="T3" fmla="*/ 0 h 791"/>
                        <a:gd name="T4" fmla="*/ 1 w 1769"/>
                        <a:gd name="T5" fmla="*/ 0 h 791"/>
                        <a:gd name="T6" fmla="*/ 1 w 1769"/>
                        <a:gd name="T7" fmla="*/ 0 h 791"/>
                        <a:gd name="T8" fmla="*/ 1 w 1769"/>
                        <a:gd name="T9" fmla="*/ 0 h 791"/>
                        <a:gd name="T10" fmla="*/ 1 w 1769"/>
                        <a:gd name="T11" fmla="*/ 0 h 791"/>
                        <a:gd name="T12" fmla="*/ 1 w 1769"/>
                        <a:gd name="T13" fmla="*/ 0 h 791"/>
                        <a:gd name="T14" fmla="*/ 1 w 1769"/>
                        <a:gd name="T15" fmla="*/ 0 h 791"/>
                        <a:gd name="T16" fmla="*/ 1 w 1769"/>
                        <a:gd name="T17" fmla="*/ 0 h 791"/>
                        <a:gd name="T18" fmla="*/ 0 w 1769"/>
                        <a:gd name="T19" fmla="*/ 0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61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1021" y="1740"/>
                    <a:ext cx="1079" cy="2445"/>
                    <a:chOff x="947" y="1768"/>
                    <a:chExt cx="1079" cy="2445"/>
                  </a:xfrm>
                </p:grpSpPr>
                <p:sp>
                  <p:nvSpPr>
                    <p:cNvPr id="83" name="Freeform 87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1007" y="2476"/>
                      <a:ext cx="1728" cy="311"/>
                    </a:xfrm>
                    <a:custGeom>
                      <a:avLst/>
                      <a:gdLst>
                        <a:gd name="T0" fmla="*/ 0 w 2736"/>
                        <a:gd name="T1" fmla="*/ 28 h 504"/>
                        <a:gd name="T2" fmla="*/ 55 w 2736"/>
                        <a:gd name="T3" fmla="*/ 9 h 504"/>
                        <a:gd name="T4" fmla="*/ 113 w 2736"/>
                        <a:gd name="T5" fmla="*/ 1 h 504"/>
                        <a:gd name="T6" fmla="*/ 174 w 2736"/>
                        <a:gd name="T7" fmla="*/ 1 h 504"/>
                        <a:gd name="T8" fmla="*/ 172 w 2736"/>
                        <a:gd name="T9" fmla="*/ 6 h 504"/>
                        <a:gd name="T10" fmla="*/ 112 w 2736"/>
                        <a:gd name="T11" fmla="*/ 6 h 504"/>
                        <a:gd name="T12" fmla="*/ 42 w 2736"/>
                        <a:gd name="T13" fmla="*/ 16 h 504"/>
                        <a:gd name="T14" fmla="*/ 0 w 2736"/>
                        <a:gd name="T15" fmla="*/ 28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84" name="Freeform 88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731" y="3507"/>
                      <a:ext cx="922" cy="490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10 w 1769"/>
                        <a:gd name="T3" fmla="*/ 4 h 791"/>
                        <a:gd name="T4" fmla="*/ 23 w 1769"/>
                        <a:gd name="T5" fmla="*/ 12 h 791"/>
                        <a:gd name="T6" fmla="*/ 32 w 1769"/>
                        <a:gd name="T7" fmla="*/ 25 h 791"/>
                        <a:gd name="T8" fmla="*/ 35 w 1769"/>
                        <a:gd name="T9" fmla="*/ 35 h 791"/>
                        <a:gd name="T10" fmla="*/ 34 w 1769"/>
                        <a:gd name="T11" fmla="*/ 45 h 791"/>
                        <a:gd name="T12" fmla="*/ 32 w 1769"/>
                        <a:gd name="T13" fmla="*/ 36 h 791"/>
                        <a:gd name="T14" fmla="*/ 28 w 1769"/>
                        <a:gd name="T15" fmla="*/ 26 h 791"/>
                        <a:gd name="T16" fmla="*/ 22 w 1769"/>
                        <a:gd name="T17" fmla="*/ 17 h 791"/>
                        <a:gd name="T18" fmla="*/ 11 w 1769"/>
                        <a:gd name="T19" fmla="*/ 9 h 791"/>
                        <a:gd name="T20" fmla="*/ 0 w 1769"/>
                        <a:gd name="T21" fmla="*/ 4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62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1527" y="1896"/>
                    <a:ext cx="767" cy="2387"/>
                    <a:chOff x="1453" y="1924"/>
                    <a:chExt cx="767" cy="2387"/>
                  </a:xfrm>
                </p:grpSpPr>
                <p:sp>
                  <p:nvSpPr>
                    <p:cNvPr id="81" name="Freeform 90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7" y="2567"/>
                      <a:ext cx="1596" cy="310"/>
                    </a:xfrm>
                    <a:custGeom>
                      <a:avLst/>
                      <a:gdLst>
                        <a:gd name="T0" fmla="*/ 0 w 2736"/>
                        <a:gd name="T1" fmla="*/ 27 h 504"/>
                        <a:gd name="T2" fmla="*/ 34 w 2736"/>
                        <a:gd name="T3" fmla="*/ 9 h 504"/>
                        <a:gd name="T4" fmla="*/ 70 w 2736"/>
                        <a:gd name="T5" fmla="*/ 1 h 504"/>
                        <a:gd name="T6" fmla="*/ 108 w 2736"/>
                        <a:gd name="T7" fmla="*/ 1 h 504"/>
                        <a:gd name="T8" fmla="*/ 107 w 2736"/>
                        <a:gd name="T9" fmla="*/ 6 h 504"/>
                        <a:gd name="T10" fmla="*/ 69 w 2736"/>
                        <a:gd name="T11" fmla="*/ 6 h 504"/>
                        <a:gd name="T12" fmla="*/ 26 w 2736"/>
                        <a:gd name="T13" fmla="*/ 16 h 504"/>
                        <a:gd name="T14" fmla="*/ 0 w 2736"/>
                        <a:gd name="T15" fmla="*/ 2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82" name="Freeform 91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8" y="3638"/>
                      <a:ext cx="858" cy="488"/>
                    </a:xfrm>
                    <a:custGeom>
                      <a:avLst/>
                      <a:gdLst>
                        <a:gd name="T0" fmla="*/ 0 w 1769"/>
                        <a:gd name="T1" fmla="*/ 1 h 791"/>
                        <a:gd name="T2" fmla="*/ 6 w 1769"/>
                        <a:gd name="T3" fmla="*/ 4 h 791"/>
                        <a:gd name="T4" fmla="*/ 15 w 1769"/>
                        <a:gd name="T5" fmla="*/ 11 h 791"/>
                        <a:gd name="T6" fmla="*/ 21 w 1769"/>
                        <a:gd name="T7" fmla="*/ 24 h 791"/>
                        <a:gd name="T8" fmla="*/ 23 w 1769"/>
                        <a:gd name="T9" fmla="*/ 33 h 791"/>
                        <a:gd name="T10" fmla="*/ 22 w 1769"/>
                        <a:gd name="T11" fmla="*/ 43 h 791"/>
                        <a:gd name="T12" fmla="*/ 21 w 1769"/>
                        <a:gd name="T13" fmla="*/ 35 h 791"/>
                        <a:gd name="T14" fmla="*/ 18 w 1769"/>
                        <a:gd name="T15" fmla="*/ 25 h 791"/>
                        <a:gd name="T16" fmla="*/ 15 w 1769"/>
                        <a:gd name="T17" fmla="*/ 17 h 791"/>
                        <a:gd name="T18" fmla="*/ 8 w 1769"/>
                        <a:gd name="T19" fmla="*/ 9 h 791"/>
                        <a:gd name="T20" fmla="*/ 0 w 1769"/>
                        <a:gd name="T21" fmla="*/ 4 h 791"/>
                        <a:gd name="T22" fmla="*/ 0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63" name="Group 92"/>
                  <p:cNvGrpSpPr>
                    <a:grpSpLocks/>
                  </p:cNvGrpSpPr>
                  <p:nvPr/>
                </p:nvGrpSpPr>
                <p:grpSpPr bwMode="auto">
                  <a:xfrm rot="88588">
                    <a:off x="2041" y="1942"/>
                    <a:ext cx="472" cy="2335"/>
                    <a:chOff x="1929" y="1965"/>
                    <a:chExt cx="506" cy="2611"/>
                  </a:xfrm>
                </p:grpSpPr>
                <p:sp>
                  <p:nvSpPr>
                    <p:cNvPr id="79" name="Freeform 93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428" y="2672"/>
                      <a:ext cx="1715" cy="301"/>
                    </a:xfrm>
                    <a:custGeom>
                      <a:avLst/>
                      <a:gdLst>
                        <a:gd name="T0" fmla="*/ 0 w 2736"/>
                        <a:gd name="T1" fmla="*/ 23 h 504"/>
                        <a:gd name="T2" fmla="*/ 53 w 2736"/>
                        <a:gd name="T3" fmla="*/ 8 h 504"/>
                        <a:gd name="T4" fmla="*/ 108 w 2736"/>
                        <a:gd name="T5" fmla="*/ 1 h 504"/>
                        <a:gd name="T6" fmla="*/ 166 w 2736"/>
                        <a:gd name="T7" fmla="*/ 1 h 504"/>
                        <a:gd name="T8" fmla="*/ 165 w 2736"/>
                        <a:gd name="T9" fmla="*/ 5 h 504"/>
                        <a:gd name="T10" fmla="*/ 107 w 2736"/>
                        <a:gd name="T11" fmla="*/ 5 h 504"/>
                        <a:gd name="T12" fmla="*/ 39 w 2736"/>
                        <a:gd name="T13" fmla="*/ 13 h 504"/>
                        <a:gd name="T14" fmla="*/ 0 w 2736"/>
                        <a:gd name="T15" fmla="*/ 23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80" name="Freeform 94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704" y="3882"/>
                      <a:ext cx="917" cy="469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9 w 1769"/>
                        <a:gd name="T3" fmla="*/ 2 h 791"/>
                        <a:gd name="T4" fmla="*/ 22 w 1769"/>
                        <a:gd name="T5" fmla="*/ 9 h 791"/>
                        <a:gd name="T6" fmla="*/ 31 w 1769"/>
                        <a:gd name="T7" fmla="*/ 18 h 791"/>
                        <a:gd name="T8" fmla="*/ 34 w 1769"/>
                        <a:gd name="T9" fmla="*/ 26 h 791"/>
                        <a:gd name="T10" fmla="*/ 33 w 1769"/>
                        <a:gd name="T11" fmla="*/ 34 h 791"/>
                        <a:gd name="T12" fmla="*/ 31 w 1769"/>
                        <a:gd name="T13" fmla="*/ 27 h 791"/>
                        <a:gd name="T14" fmla="*/ 27 w 1769"/>
                        <a:gd name="T15" fmla="*/ 20 h 791"/>
                        <a:gd name="T16" fmla="*/ 21 w 1769"/>
                        <a:gd name="T17" fmla="*/ 13 h 791"/>
                        <a:gd name="T18" fmla="*/ 11 w 1769"/>
                        <a:gd name="T19" fmla="*/ 7 h 791"/>
                        <a:gd name="T20" fmla="*/ 0 w 1769"/>
                        <a:gd name="T21" fmla="*/ 3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64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3410" y="1690"/>
                    <a:ext cx="1123" cy="2418"/>
                    <a:chOff x="3336" y="1718"/>
                    <a:chExt cx="1123" cy="2418"/>
                  </a:xfrm>
                </p:grpSpPr>
                <p:sp>
                  <p:nvSpPr>
                    <p:cNvPr id="77" name="Freeform 96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2630" y="2424"/>
                      <a:ext cx="1723" cy="311"/>
                    </a:xfrm>
                    <a:custGeom>
                      <a:avLst/>
                      <a:gdLst>
                        <a:gd name="T0" fmla="*/ 0 w 2736"/>
                        <a:gd name="T1" fmla="*/ 28 h 504"/>
                        <a:gd name="T2" fmla="*/ 54 w 2736"/>
                        <a:gd name="T3" fmla="*/ 9 h 504"/>
                        <a:gd name="T4" fmla="*/ 111 w 2736"/>
                        <a:gd name="T5" fmla="*/ 1 h 504"/>
                        <a:gd name="T6" fmla="*/ 171 w 2736"/>
                        <a:gd name="T7" fmla="*/ 1 h 504"/>
                        <a:gd name="T8" fmla="*/ 170 w 2736"/>
                        <a:gd name="T9" fmla="*/ 6 h 504"/>
                        <a:gd name="T10" fmla="*/ 110 w 2736"/>
                        <a:gd name="T11" fmla="*/ 6 h 504"/>
                        <a:gd name="T12" fmla="*/ 41 w 2736"/>
                        <a:gd name="T13" fmla="*/ 16 h 504"/>
                        <a:gd name="T14" fmla="*/ 0 w 2736"/>
                        <a:gd name="T15" fmla="*/ 28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78" name="Freeform 97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3752" y="3430"/>
                      <a:ext cx="923" cy="490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10 w 1769"/>
                        <a:gd name="T3" fmla="*/ 4 h 791"/>
                        <a:gd name="T4" fmla="*/ 23 w 1769"/>
                        <a:gd name="T5" fmla="*/ 12 h 791"/>
                        <a:gd name="T6" fmla="*/ 32 w 1769"/>
                        <a:gd name="T7" fmla="*/ 25 h 791"/>
                        <a:gd name="T8" fmla="*/ 35 w 1769"/>
                        <a:gd name="T9" fmla="*/ 35 h 791"/>
                        <a:gd name="T10" fmla="*/ 34 w 1769"/>
                        <a:gd name="T11" fmla="*/ 45 h 791"/>
                        <a:gd name="T12" fmla="*/ 32 w 1769"/>
                        <a:gd name="T13" fmla="*/ 36 h 791"/>
                        <a:gd name="T14" fmla="*/ 28 w 1769"/>
                        <a:gd name="T15" fmla="*/ 26 h 791"/>
                        <a:gd name="T16" fmla="*/ 22 w 1769"/>
                        <a:gd name="T17" fmla="*/ 17 h 791"/>
                        <a:gd name="T18" fmla="*/ 11 w 1769"/>
                        <a:gd name="T19" fmla="*/ 9 h 791"/>
                        <a:gd name="T20" fmla="*/ 0 w 1769"/>
                        <a:gd name="T21" fmla="*/ 4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65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3254" y="1832"/>
                    <a:ext cx="882" cy="2432"/>
                    <a:chOff x="3180" y="1860"/>
                    <a:chExt cx="882" cy="2432"/>
                  </a:xfrm>
                </p:grpSpPr>
                <p:sp>
                  <p:nvSpPr>
                    <p:cNvPr id="75" name="Freeform 99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2505" y="2535"/>
                      <a:ext cx="1650" cy="300"/>
                    </a:xfrm>
                    <a:custGeom>
                      <a:avLst/>
                      <a:gdLst>
                        <a:gd name="T0" fmla="*/ 0 w 2736"/>
                        <a:gd name="T1" fmla="*/ 23 h 504"/>
                        <a:gd name="T2" fmla="*/ 42 w 2736"/>
                        <a:gd name="T3" fmla="*/ 8 h 504"/>
                        <a:gd name="T4" fmla="*/ 86 w 2736"/>
                        <a:gd name="T5" fmla="*/ 1 h 504"/>
                        <a:gd name="T6" fmla="*/ 131 w 2736"/>
                        <a:gd name="T7" fmla="*/ 1 h 504"/>
                        <a:gd name="T8" fmla="*/ 131 w 2736"/>
                        <a:gd name="T9" fmla="*/ 5 h 504"/>
                        <a:gd name="T10" fmla="*/ 85 w 2736"/>
                        <a:gd name="T11" fmla="*/ 5 h 504"/>
                        <a:gd name="T12" fmla="*/ 31 w 2736"/>
                        <a:gd name="T13" fmla="*/ 13 h 504"/>
                        <a:gd name="T14" fmla="*/ 0 w 2736"/>
                        <a:gd name="T15" fmla="*/ 23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76" name="Freeform 100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3387" y="3617"/>
                      <a:ext cx="883" cy="467"/>
                    </a:xfrm>
                    <a:custGeom>
                      <a:avLst/>
                      <a:gdLst>
                        <a:gd name="T0" fmla="*/ 0 w 1769"/>
                        <a:gd name="T1" fmla="*/ 1 h 791"/>
                        <a:gd name="T2" fmla="*/ 7 w 1769"/>
                        <a:gd name="T3" fmla="*/ 2 h 791"/>
                        <a:gd name="T4" fmla="*/ 18 w 1769"/>
                        <a:gd name="T5" fmla="*/ 8 h 791"/>
                        <a:gd name="T6" fmla="*/ 25 w 1769"/>
                        <a:gd name="T7" fmla="*/ 18 h 791"/>
                        <a:gd name="T8" fmla="*/ 27 w 1769"/>
                        <a:gd name="T9" fmla="*/ 26 h 791"/>
                        <a:gd name="T10" fmla="*/ 26 w 1769"/>
                        <a:gd name="T11" fmla="*/ 34 h 791"/>
                        <a:gd name="T12" fmla="*/ 24 w 1769"/>
                        <a:gd name="T13" fmla="*/ 27 h 791"/>
                        <a:gd name="T14" fmla="*/ 21 w 1769"/>
                        <a:gd name="T15" fmla="*/ 19 h 791"/>
                        <a:gd name="T16" fmla="*/ 17 w 1769"/>
                        <a:gd name="T17" fmla="*/ 12 h 791"/>
                        <a:gd name="T18" fmla="*/ 9 w 1769"/>
                        <a:gd name="T19" fmla="*/ 6 h 791"/>
                        <a:gd name="T20" fmla="*/ 0 w 1769"/>
                        <a:gd name="T21" fmla="*/ 3 h 791"/>
                        <a:gd name="T22" fmla="*/ 0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66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3080" y="1953"/>
                    <a:ext cx="622" cy="2384"/>
                    <a:chOff x="3006" y="1981"/>
                    <a:chExt cx="622" cy="2384"/>
                  </a:xfrm>
                </p:grpSpPr>
                <p:sp>
                  <p:nvSpPr>
                    <p:cNvPr id="73" name="Freeform 102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2329" y="2658"/>
                      <a:ext cx="1600" cy="246"/>
                    </a:xfrm>
                    <a:custGeom>
                      <a:avLst/>
                      <a:gdLst>
                        <a:gd name="T0" fmla="*/ 0 w 2736"/>
                        <a:gd name="T1" fmla="*/ 7 h 504"/>
                        <a:gd name="T2" fmla="*/ 35 w 2736"/>
                        <a:gd name="T3" fmla="*/ 2 h 504"/>
                        <a:gd name="T4" fmla="*/ 71 w 2736"/>
                        <a:gd name="T5" fmla="*/ 0 h 504"/>
                        <a:gd name="T6" fmla="*/ 109 w 2736"/>
                        <a:gd name="T7" fmla="*/ 0 h 504"/>
                        <a:gd name="T8" fmla="*/ 109 w 2736"/>
                        <a:gd name="T9" fmla="*/ 1 h 504"/>
                        <a:gd name="T10" fmla="*/ 70 w 2736"/>
                        <a:gd name="T11" fmla="*/ 1 h 504"/>
                        <a:gd name="T12" fmla="*/ 26 w 2736"/>
                        <a:gd name="T13" fmla="*/ 4 h 504"/>
                        <a:gd name="T14" fmla="*/ 0 w 2736"/>
                        <a:gd name="T15" fmla="*/ 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74" name="Freeform 103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3005" y="3743"/>
                      <a:ext cx="859" cy="386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6 w 1769"/>
                        <a:gd name="T3" fmla="*/ 0 h 791"/>
                        <a:gd name="T4" fmla="*/ 16 w 1769"/>
                        <a:gd name="T5" fmla="*/ 2 h 791"/>
                        <a:gd name="T6" fmla="*/ 21 w 1769"/>
                        <a:gd name="T7" fmla="*/ 6 h 791"/>
                        <a:gd name="T8" fmla="*/ 23 w 1769"/>
                        <a:gd name="T9" fmla="*/ 8 h 791"/>
                        <a:gd name="T10" fmla="*/ 22 w 1769"/>
                        <a:gd name="T11" fmla="*/ 10 h 791"/>
                        <a:gd name="T12" fmla="*/ 21 w 1769"/>
                        <a:gd name="T13" fmla="*/ 9 h 791"/>
                        <a:gd name="T14" fmla="*/ 18 w 1769"/>
                        <a:gd name="T15" fmla="*/ 6 h 791"/>
                        <a:gd name="T16" fmla="*/ 15 w 1769"/>
                        <a:gd name="T17" fmla="*/ 4 h 791"/>
                        <a:gd name="T18" fmla="*/ 8 w 1769"/>
                        <a:gd name="T19" fmla="*/ 2 h 791"/>
                        <a:gd name="T20" fmla="*/ 0 w 1769"/>
                        <a:gd name="T21" fmla="*/ 1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67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2894" y="2074"/>
                    <a:ext cx="402" cy="2219"/>
                    <a:chOff x="2820" y="2102"/>
                    <a:chExt cx="402" cy="2219"/>
                  </a:xfrm>
                </p:grpSpPr>
                <p:sp>
                  <p:nvSpPr>
                    <p:cNvPr id="71" name="Freeform 105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210" y="2712"/>
                      <a:ext cx="1467" cy="247"/>
                    </a:xfrm>
                    <a:custGeom>
                      <a:avLst/>
                      <a:gdLst>
                        <a:gd name="T0" fmla="*/ 0 w 2736"/>
                        <a:gd name="T1" fmla="*/ 7 h 504"/>
                        <a:gd name="T2" fmla="*/ 20 w 2736"/>
                        <a:gd name="T3" fmla="*/ 2 h 504"/>
                        <a:gd name="T4" fmla="*/ 42 w 2736"/>
                        <a:gd name="T5" fmla="*/ 0 h 504"/>
                        <a:gd name="T6" fmla="*/ 65 w 2736"/>
                        <a:gd name="T7" fmla="*/ 0 h 504"/>
                        <a:gd name="T8" fmla="*/ 65 w 2736"/>
                        <a:gd name="T9" fmla="*/ 1 h 504"/>
                        <a:gd name="T10" fmla="*/ 42 w 2736"/>
                        <a:gd name="T11" fmla="*/ 1 h 504"/>
                        <a:gd name="T12" fmla="*/ 16 w 2736"/>
                        <a:gd name="T13" fmla="*/ 4 h 504"/>
                        <a:gd name="T14" fmla="*/ 0 w 2736"/>
                        <a:gd name="T15" fmla="*/ 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72" name="Freeform 106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635" y="3734"/>
                      <a:ext cx="788" cy="386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4 w 1769"/>
                        <a:gd name="T3" fmla="*/ 0 h 791"/>
                        <a:gd name="T4" fmla="*/ 9 w 1769"/>
                        <a:gd name="T5" fmla="*/ 2 h 791"/>
                        <a:gd name="T6" fmla="*/ 13 w 1769"/>
                        <a:gd name="T7" fmla="*/ 6 h 791"/>
                        <a:gd name="T8" fmla="*/ 14 w 1769"/>
                        <a:gd name="T9" fmla="*/ 8 h 791"/>
                        <a:gd name="T10" fmla="*/ 13 w 1769"/>
                        <a:gd name="T11" fmla="*/ 10 h 791"/>
                        <a:gd name="T12" fmla="*/ 12 w 1769"/>
                        <a:gd name="T13" fmla="*/ 9 h 791"/>
                        <a:gd name="T14" fmla="*/ 11 w 1769"/>
                        <a:gd name="T15" fmla="*/ 6 h 791"/>
                        <a:gd name="T16" fmla="*/ 9 w 1769"/>
                        <a:gd name="T17" fmla="*/ 4 h 791"/>
                        <a:gd name="T18" fmla="*/ 4 w 1769"/>
                        <a:gd name="T19" fmla="*/ 2 h 791"/>
                        <a:gd name="T20" fmla="*/ 0 w 1769"/>
                        <a:gd name="T21" fmla="*/ 1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68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2375" y="2105"/>
                    <a:ext cx="425" cy="2184"/>
                    <a:chOff x="2290" y="2133"/>
                    <a:chExt cx="425" cy="2184"/>
                  </a:xfrm>
                </p:grpSpPr>
                <p:sp>
                  <p:nvSpPr>
                    <p:cNvPr id="69" name="Freeform 108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1903" y="2757"/>
                      <a:ext cx="1436" cy="188"/>
                    </a:xfrm>
                    <a:custGeom>
                      <a:avLst/>
                      <a:gdLst>
                        <a:gd name="T0" fmla="*/ 0 w 2736"/>
                        <a:gd name="T1" fmla="*/ 1 h 504"/>
                        <a:gd name="T2" fmla="*/ 18 w 2736"/>
                        <a:gd name="T3" fmla="*/ 0 h 504"/>
                        <a:gd name="T4" fmla="*/ 37 w 2736"/>
                        <a:gd name="T5" fmla="*/ 0 h 504"/>
                        <a:gd name="T6" fmla="*/ 57 w 2736"/>
                        <a:gd name="T7" fmla="*/ 0 h 504"/>
                        <a:gd name="T8" fmla="*/ 57 w 2736"/>
                        <a:gd name="T9" fmla="*/ 0 h 504"/>
                        <a:gd name="T10" fmla="*/ 37 w 2736"/>
                        <a:gd name="T11" fmla="*/ 0 h 504"/>
                        <a:gd name="T12" fmla="*/ 14 w 2736"/>
                        <a:gd name="T13" fmla="*/ 1 h 504"/>
                        <a:gd name="T14" fmla="*/ 0 w 2736"/>
                        <a:gd name="T15" fmla="*/ 1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70" name="Freeform 109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2052" y="3782"/>
                      <a:ext cx="773" cy="297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3 w 1769"/>
                        <a:gd name="T3" fmla="*/ 0 h 791"/>
                        <a:gd name="T4" fmla="*/ 8 w 1769"/>
                        <a:gd name="T5" fmla="*/ 1 h 791"/>
                        <a:gd name="T6" fmla="*/ 11 w 1769"/>
                        <a:gd name="T7" fmla="*/ 1 h 791"/>
                        <a:gd name="T8" fmla="*/ 12 w 1769"/>
                        <a:gd name="T9" fmla="*/ 2 h 791"/>
                        <a:gd name="T10" fmla="*/ 12 w 1769"/>
                        <a:gd name="T11" fmla="*/ 2 h 791"/>
                        <a:gd name="T12" fmla="*/ 11 w 1769"/>
                        <a:gd name="T13" fmla="*/ 2 h 791"/>
                        <a:gd name="T14" fmla="*/ 10 w 1769"/>
                        <a:gd name="T15" fmla="*/ 1 h 791"/>
                        <a:gd name="T16" fmla="*/ 8 w 1769"/>
                        <a:gd name="T17" fmla="*/ 1 h 791"/>
                        <a:gd name="T18" fmla="*/ 4 w 1769"/>
                        <a:gd name="T19" fmla="*/ 0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</p:grpSp>
          </p:grpSp>
          <p:grpSp>
            <p:nvGrpSpPr>
              <p:cNvPr id="23" name="Group 110"/>
              <p:cNvGrpSpPr>
                <a:grpSpLocks/>
              </p:cNvGrpSpPr>
              <p:nvPr/>
            </p:nvGrpSpPr>
            <p:grpSpPr bwMode="auto">
              <a:xfrm>
                <a:off x="73" y="313"/>
                <a:ext cx="5460" cy="3669"/>
                <a:chOff x="73" y="313"/>
                <a:chExt cx="5460" cy="3669"/>
              </a:xfrm>
            </p:grpSpPr>
            <p:grpSp>
              <p:nvGrpSpPr>
                <p:cNvPr id="24" name="Group 111"/>
                <p:cNvGrpSpPr>
                  <a:grpSpLocks/>
                </p:cNvGrpSpPr>
                <p:nvPr/>
              </p:nvGrpSpPr>
              <p:grpSpPr bwMode="auto">
                <a:xfrm>
                  <a:off x="73" y="313"/>
                  <a:ext cx="5460" cy="3669"/>
                  <a:chOff x="73" y="313"/>
                  <a:chExt cx="5460" cy="3669"/>
                </a:xfrm>
              </p:grpSpPr>
              <p:sp>
                <p:nvSpPr>
                  <p:cNvPr id="26" name="Arc 112"/>
                  <p:cNvSpPr>
                    <a:spLocks/>
                  </p:cNvSpPr>
                  <p:nvPr/>
                </p:nvSpPr>
                <p:spPr bwMode="hidden">
                  <a:xfrm flipV="1">
                    <a:off x="2965" y="455"/>
                    <a:ext cx="2568" cy="2048"/>
                  </a:xfrm>
                  <a:custGeom>
                    <a:avLst/>
                    <a:gdLst>
                      <a:gd name="T0" fmla="*/ 0 w 36729"/>
                      <a:gd name="T1" fmla="*/ 0 h 21600"/>
                      <a:gd name="T2" fmla="*/ 0 w 36729"/>
                      <a:gd name="T3" fmla="*/ 0 h 21600"/>
                      <a:gd name="T4" fmla="*/ 0 w 36729"/>
                      <a:gd name="T5" fmla="*/ 0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729" h="21600" fill="none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</a:path>
                      <a:path w="36729" h="21600" stroke="0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  <a:lnTo>
                          <a:pt x="17826" y="0"/>
                        </a:lnTo>
                        <a:lnTo>
                          <a:pt x="36729" y="10451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27" name="Arc 113"/>
                  <p:cNvSpPr>
                    <a:spLocks/>
                  </p:cNvSpPr>
                  <p:nvPr/>
                </p:nvSpPr>
                <p:spPr bwMode="hidden">
                  <a:xfrm flipH="1">
                    <a:off x="387" y="1603"/>
                    <a:ext cx="2017" cy="2379"/>
                  </a:xfrm>
                  <a:custGeom>
                    <a:avLst/>
                    <a:gdLst>
                      <a:gd name="T0" fmla="*/ 0 w 30473"/>
                      <a:gd name="T1" fmla="*/ 0 h 22305"/>
                      <a:gd name="T2" fmla="*/ 0 w 30473"/>
                      <a:gd name="T3" fmla="*/ 0 h 22305"/>
                      <a:gd name="T4" fmla="*/ 0 w 30473"/>
                      <a:gd name="T5" fmla="*/ 0 h 2230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0473" h="22305" fill="none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</a:path>
                      <a:path w="30473" h="22305" stroke="0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  <a:lnTo>
                          <a:pt x="8873" y="21600"/>
                        </a:lnTo>
                        <a:lnTo>
                          <a:pt x="-1" y="1906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28" name="Arc 114"/>
                  <p:cNvSpPr>
                    <a:spLocks/>
                  </p:cNvSpPr>
                  <p:nvPr/>
                </p:nvSpPr>
                <p:spPr bwMode="hidden">
                  <a:xfrm>
                    <a:off x="3028" y="1179"/>
                    <a:ext cx="1426" cy="2380"/>
                  </a:xfrm>
                  <a:custGeom>
                    <a:avLst/>
                    <a:gdLst>
                      <a:gd name="T0" fmla="*/ 0 w 34812"/>
                      <a:gd name="T1" fmla="*/ 0 h 22305"/>
                      <a:gd name="T2" fmla="*/ 0 w 34812"/>
                      <a:gd name="T3" fmla="*/ 0 h 22305"/>
                      <a:gd name="T4" fmla="*/ 0 w 34812"/>
                      <a:gd name="T5" fmla="*/ 0 h 2230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4812" h="22305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</a:path>
                      <a:path w="34812" h="22305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  <a:lnTo>
                          <a:pt x="13212" y="21600"/>
                        </a:lnTo>
                        <a:lnTo>
                          <a:pt x="-1" y="4511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29" name="Arc 115"/>
                  <p:cNvSpPr>
                    <a:spLocks/>
                  </p:cNvSpPr>
                  <p:nvPr/>
                </p:nvSpPr>
                <p:spPr bwMode="hidden">
                  <a:xfrm flipH="1">
                    <a:off x="73" y="812"/>
                    <a:ext cx="2541" cy="2385"/>
                  </a:xfrm>
                  <a:custGeom>
                    <a:avLst/>
                    <a:gdLst>
                      <a:gd name="T0" fmla="*/ 0 w 36830"/>
                      <a:gd name="T1" fmla="*/ 0 h 22305"/>
                      <a:gd name="T2" fmla="*/ 0 w 36830"/>
                      <a:gd name="T3" fmla="*/ 0 h 22305"/>
                      <a:gd name="T4" fmla="*/ 0 w 36830"/>
                      <a:gd name="T5" fmla="*/ 0 h 2230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830" h="22305" fill="none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</a:path>
                      <a:path w="36830" h="22305" stroke="0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  <a:lnTo>
                          <a:pt x="15230" y="21600"/>
                        </a:lnTo>
                        <a:lnTo>
                          <a:pt x="0" y="6283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30" name="Arc 116"/>
                  <p:cNvSpPr>
                    <a:spLocks/>
                  </p:cNvSpPr>
                  <p:nvPr/>
                </p:nvSpPr>
                <p:spPr bwMode="hidden">
                  <a:xfrm flipH="1">
                    <a:off x="789" y="313"/>
                    <a:ext cx="1851" cy="2304"/>
                  </a:xfrm>
                  <a:custGeom>
                    <a:avLst/>
                    <a:gdLst>
                      <a:gd name="T0" fmla="*/ 0 w 31881"/>
                      <a:gd name="T1" fmla="*/ 0 h 21600"/>
                      <a:gd name="T2" fmla="*/ 0 w 31881"/>
                      <a:gd name="T3" fmla="*/ 0 h 21600"/>
                      <a:gd name="T4" fmla="*/ 0 w 31881"/>
                      <a:gd name="T5" fmla="*/ 0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881" h="21600" fill="none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</a:path>
                      <a:path w="31881" h="21600" stroke="0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  <a:lnTo>
                          <a:pt x="18231" y="21600"/>
                        </a:lnTo>
                        <a:lnTo>
                          <a:pt x="-1" y="10015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31" name="Arc 117"/>
                  <p:cNvSpPr>
                    <a:spLocks/>
                  </p:cNvSpPr>
                  <p:nvPr/>
                </p:nvSpPr>
                <p:spPr bwMode="hidden">
                  <a:xfrm>
                    <a:off x="2763" y="1282"/>
                    <a:ext cx="763" cy="2304"/>
                  </a:xfrm>
                  <a:custGeom>
                    <a:avLst/>
                    <a:gdLst>
                      <a:gd name="T0" fmla="*/ 0 w 31146"/>
                      <a:gd name="T1" fmla="*/ 0 h 21600"/>
                      <a:gd name="T2" fmla="*/ 0 w 31146"/>
                      <a:gd name="T3" fmla="*/ 0 h 21600"/>
                      <a:gd name="T4" fmla="*/ 0 w 31146"/>
                      <a:gd name="T5" fmla="*/ 0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146" h="21600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</a:path>
                      <a:path w="31146" h="21600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  <a:lnTo>
                          <a:pt x="13212" y="21600"/>
                        </a:lnTo>
                        <a:lnTo>
                          <a:pt x="-1" y="4511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32" name="Freeform 118"/>
                  <p:cNvSpPr>
                    <a:spLocks/>
                  </p:cNvSpPr>
                  <p:nvPr/>
                </p:nvSpPr>
                <p:spPr bwMode="hidden">
                  <a:xfrm flipH="1">
                    <a:off x="1799" y="437"/>
                    <a:ext cx="418" cy="1520"/>
                  </a:xfrm>
                  <a:custGeom>
                    <a:avLst/>
                    <a:gdLst>
                      <a:gd name="T0" fmla="*/ 0 w 776"/>
                      <a:gd name="T1" fmla="*/ 4 h 2368"/>
                      <a:gd name="T2" fmla="*/ 6 w 776"/>
                      <a:gd name="T3" fmla="*/ 1 h 2368"/>
                      <a:gd name="T4" fmla="*/ 2 w 776"/>
                      <a:gd name="T5" fmla="*/ 11 h 2368"/>
                      <a:gd name="T6" fmla="*/ 8 w 776"/>
                      <a:gd name="T7" fmla="*/ 11 h 2368"/>
                      <a:gd name="T8" fmla="*/ 5 w 776"/>
                      <a:gd name="T9" fmla="*/ 21 h 2368"/>
                      <a:gd name="T10" fmla="*/ 9 w 776"/>
                      <a:gd name="T11" fmla="*/ 25 h 2368"/>
                      <a:gd name="T12" fmla="*/ 7 w 776"/>
                      <a:gd name="T13" fmla="*/ 31 h 2368"/>
                      <a:gd name="T14" fmla="*/ 12 w 776"/>
                      <a:gd name="T15" fmla="*/ 35 h 2368"/>
                      <a:gd name="T16" fmla="*/ 9 w 776"/>
                      <a:gd name="T17" fmla="*/ 42 h 2368"/>
                      <a:gd name="T18" fmla="*/ 13 w 776"/>
                      <a:gd name="T19" fmla="*/ 44 h 2368"/>
                      <a:gd name="T20" fmla="*/ 12 w 776"/>
                      <a:gd name="T21" fmla="*/ 51 h 2368"/>
                      <a:gd name="T22" fmla="*/ 14 w 776"/>
                      <a:gd name="T23" fmla="*/ 58 h 2368"/>
                      <a:gd name="T24" fmla="*/ 14 w 776"/>
                      <a:gd name="T25" fmla="*/ 65 h 2368"/>
                      <a:gd name="T26" fmla="*/ 17 w 776"/>
                      <a:gd name="T27" fmla="*/ 75 h 2368"/>
                      <a:gd name="T28" fmla="*/ 15 w 776"/>
                      <a:gd name="T29" fmla="*/ 85 h 2368"/>
                      <a:gd name="T30" fmla="*/ 18 w 776"/>
                      <a:gd name="T31" fmla="*/ 92 h 2368"/>
                      <a:gd name="T32" fmla="*/ 17 w 776"/>
                      <a:gd name="T33" fmla="*/ 102 h 2368"/>
                      <a:gd name="T34" fmla="*/ 18 w 776"/>
                      <a:gd name="T35" fmla="*/ 112 h 2368"/>
                      <a:gd name="T36" fmla="*/ 17 w 776"/>
                      <a:gd name="T37" fmla="*/ 119 h 2368"/>
                      <a:gd name="T38" fmla="*/ 19 w 776"/>
                      <a:gd name="T39" fmla="*/ 129 h 2368"/>
                      <a:gd name="T40" fmla="*/ 18 w 776"/>
                      <a:gd name="T41" fmla="*/ 139 h 2368"/>
                      <a:gd name="T42" fmla="*/ 19 w 776"/>
                      <a:gd name="T43" fmla="*/ 153 h 2368"/>
                      <a:gd name="T44" fmla="*/ 18 w 776"/>
                      <a:gd name="T45" fmla="*/ 156 h 2368"/>
                      <a:gd name="T46" fmla="*/ 19 w 776"/>
                      <a:gd name="T47" fmla="*/ 166 h 2368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</a:gdLst>
                    <a:ahLst/>
                    <a:cxnLst>
                      <a:cxn ang="T48">
                        <a:pos x="T0" y="T1"/>
                      </a:cxn>
                      <a:cxn ang="T49">
                        <a:pos x="T2" y="T3"/>
                      </a:cxn>
                      <a:cxn ang="T50">
                        <a:pos x="T4" y="T5"/>
                      </a:cxn>
                      <a:cxn ang="T51">
                        <a:pos x="T6" y="T7"/>
                      </a:cxn>
                      <a:cxn ang="T52">
                        <a:pos x="T8" y="T9"/>
                      </a:cxn>
                      <a:cxn ang="T53">
                        <a:pos x="T10" y="T11"/>
                      </a:cxn>
                      <a:cxn ang="T54">
                        <a:pos x="T12" y="T13"/>
                      </a:cxn>
                      <a:cxn ang="T55">
                        <a:pos x="T14" y="T15"/>
                      </a:cxn>
                      <a:cxn ang="T56">
                        <a:pos x="T16" y="T17"/>
                      </a:cxn>
                      <a:cxn ang="T57">
                        <a:pos x="T18" y="T19"/>
                      </a:cxn>
                      <a:cxn ang="T58">
                        <a:pos x="T20" y="T21"/>
                      </a:cxn>
                      <a:cxn ang="T59">
                        <a:pos x="T22" y="T23"/>
                      </a:cxn>
                      <a:cxn ang="T60">
                        <a:pos x="T24" y="T25"/>
                      </a:cxn>
                      <a:cxn ang="T61">
                        <a:pos x="T26" y="T27"/>
                      </a:cxn>
                      <a:cxn ang="T62">
                        <a:pos x="T28" y="T29"/>
                      </a:cxn>
                      <a:cxn ang="T63">
                        <a:pos x="T30" y="T31"/>
                      </a:cxn>
                      <a:cxn ang="T64">
                        <a:pos x="T32" y="T33"/>
                      </a:cxn>
                      <a:cxn ang="T65">
                        <a:pos x="T34" y="T35"/>
                      </a:cxn>
                      <a:cxn ang="T66">
                        <a:pos x="T36" y="T37"/>
                      </a:cxn>
                      <a:cxn ang="T67">
                        <a:pos x="T38" y="T39"/>
                      </a:cxn>
                      <a:cxn ang="T68">
                        <a:pos x="T40" y="T41"/>
                      </a:cxn>
                      <a:cxn ang="T69">
                        <a:pos x="T42" y="T43"/>
                      </a:cxn>
                      <a:cxn ang="T70">
                        <a:pos x="T44" y="T45"/>
                      </a:cxn>
                      <a:cxn ang="T71">
                        <a:pos x="T46" y="T47"/>
                      </a:cxn>
                    </a:cxnLst>
                    <a:rect l="0" t="0" r="r" b="b"/>
                    <a:pathLst>
                      <a:path w="776" h="2368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sp>
              <p:nvSpPr>
                <p:cNvPr id="25" name="Freeform 119"/>
                <p:cNvSpPr>
                  <a:spLocks/>
                </p:cNvSpPr>
                <p:nvPr/>
              </p:nvSpPr>
              <p:spPr bwMode="hidden">
                <a:xfrm rot="-1346631">
                  <a:off x="3279" y="1531"/>
                  <a:ext cx="443" cy="838"/>
                </a:xfrm>
                <a:custGeom>
                  <a:avLst/>
                  <a:gdLst>
                    <a:gd name="T0" fmla="*/ 0 w 776"/>
                    <a:gd name="T1" fmla="*/ 0 h 2368"/>
                    <a:gd name="T2" fmla="*/ 9 w 776"/>
                    <a:gd name="T3" fmla="*/ 0 h 2368"/>
                    <a:gd name="T4" fmla="*/ 3 w 776"/>
                    <a:gd name="T5" fmla="*/ 0 h 2368"/>
                    <a:gd name="T6" fmla="*/ 12 w 776"/>
                    <a:gd name="T7" fmla="*/ 0 h 2368"/>
                    <a:gd name="T8" fmla="*/ 7 w 776"/>
                    <a:gd name="T9" fmla="*/ 1 h 2368"/>
                    <a:gd name="T10" fmla="*/ 13 w 776"/>
                    <a:gd name="T11" fmla="*/ 1 h 2368"/>
                    <a:gd name="T12" fmla="*/ 10 w 776"/>
                    <a:gd name="T13" fmla="*/ 1 h 2368"/>
                    <a:gd name="T14" fmla="*/ 17 w 776"/>
                    <a:gd name="T15" fmla="*/ 1 h 2368"/>
                    <a:gd name="T16" fmla="*/ 13 w 776"/>
                    <a:gd name="T17" fmla="*/ 1 h 2368"/>
                    <a:gd name="T18" fmla="*/ 18 w 776"/>
                    <a:gd name="T19" fmla="*/ 1 h 2368"/>
                    <a:gd name="T20" fmla="*/ 17 w 776"/>
                    <a:gd name="T21" fmla="*/ 1 h 2368"/>
                    <a:gd name="T22" fmla="*/ 20 w 776"/>
                    <a:gd name="T23" fmla="*/ 2 h 2368"/>
                    <a:gd name="T24" fmla="*/ 20 w 776"/>
                    <a:gd name="T25" fmla="*/ 2 h 2368"/>
                    <a:gd name="T26" fmla="*/ 23 w 776"/>
                    <a:gd name="T27" fmla="*/ 2 h 2368"/>
                    <a:gd name="T28" fmla="*/ 22 w 776"/>
                    <a:gd name="T29" fmla="*/ 2 h 2368"/>
                    <a:gd name="T30" fmla="*/ 25 w 776"/>
                    <a:gd name="T31" fmla="*/ 2 h 2368"/>
                    <a:gd name="T32" fmla="*/ 23 w 776"/>
                    <a:gd name="T33" fmla="*/ 3 h 2368"/>
                    <a:gd name="T34" fmla="*/ 25 w 776"/>
                    <a:gd name="T35" fmla="*/ 3 h 2368"/>
                    <a:gd name="T36" fmla="*/ 23 w 776"/>
                    <a:gd name="T37" fmla="*/ 4 h 2368"/>
                    <a:gd name="T38" fmla="*/ 27 w 776"/>
                    <a:gd name="T39" fmla="*/ 4 h 2368"/>
                    <a:gd name="T40" fmla="*/ 25 w 776"/>
                    <a:gd name="T41" fmla="*/ 4 h 2368"/>
                    <a:gd name="T42" fmla="*/ 27 w 776"/>
                    <a:gd name="T43" fmla="*/ 4 h 2368"/>
                    <a:gd name="T44" fmla="*/ 25 w 776"/>
                    <a:gd name="T45" fmla="*/ 4 h 2368"/>
                    <a:gd name="T46" fmla="*/ 27 w 776"/>
                    <a:gd name="T47" fmla="*/ 5 h 2368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0" t="0" r="r" b="b"/>
                  <a:pathLst>
                    <a:path w="776" h="2368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CC00"/>
                    </a:solidFill>
                  </a:endParaRPr>
                </a:p>
              </p:txBody>
            </p:sp>
          </p:grpSp>
        </p:grpSp>
        <p:grpSp>
          <p:nvGrpSpPr>
            <p:cNvPr id="7" name="Group 120"/>
            <p:cNvGrpSpPr>
              <a:grpSpLocks/>
            </p:cNvGrpSpPr>
            <p:nvPr/>
          </p:nvGrpSpPr>
          <p:grpSpPr bwMode="auto">
            <a:xfrm>
              <a:off x="1476" y="504"/>
              <a:ext cx="4040" cy="2966"/>
              <a:chOff x="210" y="337"/>
              <a:chExt cx="5198" cy="3818"/>
            </a:xfrm>
          </p:grpSpPr>
          <p:sp>
            <p:nvSpPr>
              <p:cNvPr id="8" name="Freeform 121"/>
              <p:cNvSpPr>
                <a:spLocks/>
              </p:cNvSpPr>
              <p:nvPr/>
            </p:nvSpPr>
            <p:spPr bwMode="hidden">
              <a:xfrm flipH="1">
                <a:off x="1934" y="2382"/>
                <a:ext cx="485" cy="1479"/>
              </a:xfrm>
              <a:custGeom>
                <a:avLst/>
                <a:gdLst>
                  <a:gd name="T0" fmla="*/ 0 w 776"/>
                  <a:gd name="T1" fmla="*/ 4 h 2368"/>
                  <a:gd name="T2" fmla="*/ 14 w 776"/>
                  <a:gd name="T3" fmla="*/ 1 h 2368"/>
                  <a:gd name="T4" fmla="*/ 6 w 776"/>
                  <a:gd name="T5" fmla="*/ 9 h 2368"/>
                  <a:gd name="T6" fmla="*/ 20 w 776"/>
                  <a:gd name="T7" fmla="*/ 9 h 2368"/>
                  <a:gd name="T8" fmla="*/ 11 w 776"/>
                  <a:gd name="T9" fmla="*/ 18 h 2368"/>
                  <a:gd name="T10" fmla="*/ 23 w 776"/>
                  <a:gd name="T11" fmla="*/ 21 h 2368"/>
                  <a:gd name="T12" fmla="*/ 18 w 776"/>
                  <a:gd name="T13" fmla="*/ 26 h 2368"/>
                  <a:gd name="T14" fmla="*/ 29 w 776"/>
                  <a:gd name="T15" fmla="*/ 29 h 2368"/>
                  <a:gd name="T16" fmla="*/ 23 w 776"/>
                  <a:gd name="T17" fmla="*/ 35 h 2368"/>
                  <a:gd name="T18" fmla="*/ 32 w 776"/>
                  <a:gd name="T19" fmla="*/ 38 h 2368"/>
                  <a:gd name="T20" fmla="*/ 29 w 776"/>
                  <a:gd name="T21" fmla="*/ 44 h 2368"/>
                  <a:gd name="T22" fmla="*/ 34 w 776"/>
                  <a:gd name="T23" fmla="*/ 49 h 2368"/>
                  <a:gd name="T24" fmla="*/ 34 w 776"/>
                  <a:gd name="T25" fmla="*/ 55 h 2368"/>
                  <a:gd name="T26" fmla="*/ 40 w 776"/>
                  <a:gd name="T27" fmla="*/ 64 h 2368"/>
                  <a:gd name="T28" fmla="*/ 38 w 776"/>
                  <a:gd name="T29" fmla="*/ 72 h 2368"/>
                  <a:gd name="T30" fmla="*/ 43 w 776"/>
                  <a:gd name="T31" fmla="*/ 78 h 2368"/>
                  <a:gd name="T32" fmla="*/ 40 w 776"/>
                  <a:gd name="T33" fmla="*/ 87 h 2368"/>
                  <a:gd name="T34" fmla="*/ 43 w 776"/>
                  <a:gd name="T35" fmla="*/ 95 h 2368"/>
                  <a:gd name="T36" fmla="*/ 40 w 776"/>
                  <a:gd name="T37" fmla="*/ 101 h 2368"/>
                  <a:gd name="T38" fmla="*/ 46 w 776"/>
                  <a:gd name="T39" fmla="*/ 109 h 2368"/>
                  <a:gd name="T40" fmla="*/ 43 w 776"/>
                  <a:gd name="T41" fmla="*/ 118 h 2368"/>
                  <a:gd name="T42" fmla="*/ 46 w 776"/>
                  <a:gd name="T43" fmla="*/ 129 h 2368"/>
                  <a:gd name="T44" fmla="*/ 43 w 776"/>
                  <a:gd name="T45" fmla="*/ 132 h 2368"/>
                  <a:gd name="T46" fmla="*/ 46 w 776"/>
                  <a:gd name="T47" fmla="*/ 141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9" name="Arc 122"/>
              <p:cNvSpPr>
                <a:spLocks/>
              </p:cNvSpPr>
              <p:nvPr/>
            </p:nvSpPr>
            <p:spPr bwMode="hidden">
              <a:xfrm flipH="1">
                <a:off x="1054" y="1851"/>
                <a:ext cx="2122" cy="2304"/>
              </a:xfrm>
              <a:custGeom>
                <a:avLst/>
                <a:gdLst>
                  <a:gd name="T0" fmla="*/ 0 w 21600"/>
                  <a:gd name="T1" fmla="*/ 0 h 21602"/>
                  <a:gd name="T2" fmla="*/ 0 w 21600"/>
                  <a:gd name="T3" fmla="*/ 0 h 21602"/>
                  <a:gd name="T4" fmla="*/ 0 w 21600"/>
                  <a:gd name="T5" fmla="*/ 0 h 2160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lnTo>
                      <a:pt x="5466" y="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" name="Arc 123"/>
              <p:cNvSpPr>
                <a:spLocks/>
              </p:cNvSpPr>
              <p:nvPr/>
            </p:nvSpPr>
            <p:spPr bwMode="hidden">
              <a:xfrm flipH="1">
                <a:off x="1266" y="1480"/>
                <a:ext cx="1244" cy="2379"/>
              </a:xfrm>
              <a:custGeom>
                <a:avLst/>
                <a:gdLst>
                  <a:gd name="T0" fmla="*/ 0 w 28940"/>
                  <a:gd name="T1" fmla="*/ 0 h 22305"/>
                  <a:gd name="T2" fmla="*/ 0 w 28940"/>
                  <a:gd name="T3" fmla="*/ 0 h 22305"/>
                  <a:gd name="T4" fmla="*/ 0 w 28940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lnTo>
                      <a:pt x="0" y="128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1" name="Arc 124"/>
              <p:cNvSpPr>
                <a:spLocks/>
              </p:cNvSpPr>
              <p:nvPr/>
            </p:nvSpPr>
            <p:spPr bwMode="hidden">
              <a:xfrm flipH="1">
                <a:off x="210" y="1169"/>
                <a:ext cx="2376" cy="2379"/>
              </a:xfrm>
              <a:custGeom>
                <a:avLst/>
                <a:gdLst>
                  <a:gd name="T0" fmla="*/ 0 w 34455"/>
                  <a:gd name="T1" fmla="*/ 0 h 22305"/>
                  <a:gd name="T2" fmla="*/ 0 w 34455"/>
                  <a:gd name="T3" fmla="*/ 0 h 22305"/>
                  <a:gd name="T4" fmla="*/ 0 w 34455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lnTo>
                      <a:pt x="0" y="424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2" name="Arc 125"/>
              <p:cNvSpPr>
                <a:spLocks/>
              </p:cNvSpPr>
              <p:nvPr/>
            </p:nvSpPr>
            <p:spPr bwMode="hidden">
              <a:xfrm>
                <a:off x="2840" y="1503"/>
                <a:ext cx="381" cy="2379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0 h 22305"/>
                  <a:gd name="T4" fmla="*/ 0 w 34812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3" name="Arc 126"/>
              <p:cNvSpPr>
                <a:spLocks/>
              </p:cNvSpPr>
              <p:nvPr/>
            </p:nvSpPr>
            <p:spPr bwMode="hidden">
              <a:xfrm>
                <a:off x="2940" y="1492"/>
                <a:ext cx="1004" cy="2379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0 h 22305"/>
                  <a:gd name="T4" fmla="*/ 0 w 34812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4" name="Freeform 127"/>
              <p:cNvSpPr>
                <a:spLocks/>
              </p:cNvSpPr>
              <p:nvPr/>
            </p:nvSpPr>
            <p:spPr bwMode="hidden">
              <a:xfrm>
                <a:off x="3300" y="2635"/>
                <a:ext cx="485" cy="1479"/>
              </a:xfrm>
              <a:custGeom>
                <a:avLst/>
                <a:gdLst>
                  <a:gd name="T0" fmla="*/ 0 w 776"/>
                  <a:gd name="T1" fmla="*/ 4 h 2368"/>
                  <a:gd name="T2" fmla="*/ 14 w 776"/>
                  <a:gd name="T3" fmla="*/ 1 h 2368"/>
                  <a:gd name="T4" fmla="*/ 6 w 776"/>
                  <a:gd name="T5" fmla="*/ 9 h 2368"/>
                  <a:gd name="T6" fmla="*/ 20 w 776"/>
                  <a:gd name="T7" fmla="*/ 9 h 2368"/>
                  <a:gd name="T8" fmla="*/ 11 w 776"/>
                  <a:gd name="T9" fmla="*/ 18 h 2368"/>
                  <a:gd name="T10" fmla="*/ 23 w 776"/>
                  <a:gd name="T11" fmla="*/ 21 h 2368"/>
                  <a:gd name="T12" fmla="*/ 18 w 776"/>
                  <a:gd name="T13" fmla="*/ 26 h 2368"/>
                  <a:gd name="T14" fmla="*/ 29 w 776"/>
                  <a:gd name="T15" fmla="*/ 29 h 2368"/>
                  <a:gd name="T16" fmla="*/ 23 w 776"/>
                  <a:gd name="T17" fmla="*/ 35 h 2368"/>
                  <a:gd name="T18" fmla="*/ 32 w 776"/>
                  <a:gd name="T19" fmla="*/ 38 h 2368"/>
                  <a:gd name="T20" fmla="*/ 29 w 776"/>
                  <a:gd name="T21" fmla="*/ 44 h 2368"/>
                  <a:gd name="T22" fmla="*/ 34 w 776"/>
                  <a:gd name="T23" fmla="*/ 49 h 2368"/>
                  <a:gd name="T24" fmla="*/ 34 w 776"/>
                  <a:gd name="T25" fmla="*/ 55 h 2368"/>
                  <a:gd name="T26" fmla="*/ 40 w 776"/>
                  <a:gd name="T27" fmla="*/ 64 h 2368"/>
                  <a:gd name="T28" fmla="*/ 38 w 776"/>
                  <a:gd name="T29" fmla="*/ 72 h 2368"/>
                  <a:gd name="T30" fmla="*/ 43 w 776"/>
                  <a:gd name="T31" fmla="*/ 78 h 2368"/>
                  <a:gd name="T32" fmla="*/ 40 w 776"/>
                  <a:gd name="T33" fmla="*/ 87 h 2368"/>
                  <a:gd name="T34" fmla="*/ 43 w 776"/>
                  <a:gd name="T35" fmla="*/ 95 h 2368"/>
                  <a:gd name="T36" fmla="*/ 40 w 776"/>
                  <a:gd name="T37" fmla="*/ 101 h 2368"/>
                  <a:gd name="T38" fmla="*/ 46 w 776"/>
                  <a:gd name="T39" fmla="*/ 109 h 2368"/>
                  <a:gd name="T40" fmla="*/ 43 w 776"/>
                  <a:gd name="T41" fmla="*/ 118 h 2368"/>
                  <a:gd name="T42" fmla="*/ 46 w 776"/>
                  <a:gd name="T43" fmla="*/ 129 h 2368"/>
                  <a:gd name="T44" fmla="*/ 43 w 776"/>
                  <a:gd name="T45" fmla="*/ 132 h 2368"/>
                  <a:gd name="T46" fmla="*/ 46 w 776"/>
                  <a:gd name="T47" fmla="*/ 141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5" name="Freeform 128"/>
              <p:cNvSpPr>
                <a:spLocks/>
              </p:cNvSpPr>
              <p:nvPr/>
            </p:nvSpPr>
            <p:spPr bwMode="hidden">
              <a:xfrm rot="19660755" flipV="1">
                <a:off x="2547" y="2149"/>
                <a:ext cx="441" cy="838"/>
              </a:xfrm>
              <a:custGeom>
                <a:avLst/>
                <a:gdLst>
                  <a:gd name="T0" fmla="*/ 0 w 776"/>
                  <a:gd name="T1" fmla="*/ 0 h 2368"/>
                  <a:gd name="T2" fmla="*/ 8 w 776"/>
                  <a:gd name="T3" fmla="*/ 0 h 2368"/>
                  <a:gd name="T4" fmla="*/ 3 w 776"/>
                  <a:gd name="T5" fmla="*/ 0 h 2368"/>
                  <a:gd name="T6" fmla="*/ 11 w 776"/>
                  <a:gd name="T7" fmla="*/ 0 h 2368"/>
                  <a:gd name="T8" fmla="*/ 6 w 776"/>
                  <a:gd name="T9" fmla="*/ 1 h 2368"/>
                  <a:gd name="T10" fmla="*/ 13 w 776"/>
                  <a:gd name="T11" fmla="*/ 1 h 2368"/>
                  <a:gd name="T12" fmla="*/ 10 w 776"/>
                  <a:gd name="T13" fmla="*/ 1 h 2368"/>
                  <a:gd name="T14" fmla="*/ 16 w 776"/>
                  <a:gd name="T15" fmla="*/ 1 h 2368"/>
                  <a:gd name="T16" fmla="*/ 13 w 776"/>
                  <a:gd name="T17" fmla="*/ 1 h 2368"/>
                  <a:gd name="T18" fmla="*/ 18 w 776"/>
                  <a:gd name="T19" fmla="*/ 1 h 2368"/>
                  <a:gd name="T20" fmla="*/ 16 w 776"/>
                  <a:gd name="T21" fmla="*/ 1 h 2368"/>
                  <a:gd name="T22" fmla="*/ 19 w 776"/>
                  <a:gd name="T23" fmla="*/ 2 h 2368"/>
                  <a:gd name="T24" fmla="*/ 19 w 776"/>
                  <a:gd name="T25" fmla="*/ 2 h 2368"/>
                  <a:gd name="T26" fmla="*/ 23 w 776"/>
                  <a:gd name="T27" fmla="*/ 2 h 2368"/>
                  <a:gd name="T28" fmla="*/ 21 w 776"/>
                  <a:gd name="T29" fmla="*/ 2 h 2368"/>
                  <a:gd name="T30" fmla="*/ 24 w 776"/>
                  <a:gd name="T31" fmla="*/ 2 h 2368"/>
                  <a:gd name="T32" fmla="*/ 23 w 776"/>
                  <a:gd name="T33" fmla="*/ 3 h 2368"/>
                  <a:gd name="T34" fmla="*/ 24 w 776"/>
                  <a:gd name="T35" fmla="*/ 3 h 2368"/>
                  <a:gd name="T36" fmla="*/ 23 w 776"/>
                  <a:gd name="T37" fmla="*/ 4 h 2368"/>
                  <a:gd name="T38" fmla="*/ 26 w 776"/>
                  <a:gd name="T39" fmla="*/ 4 h 2368"/>
                  <a:gd name="T40" fmla="*/ 24 w 776"/>
                  <a:gd name="T41" fmla="*/ 4 h 2368"/>
                  <a:gd name="T42" fmla="*/ 26 w 776"/>
                  <a:gd name="T43" fmla="*/ 4 h 2368"/>
                  <a:gd name="T44" fmla="*/ 24 w 776"/>
                  <a:gd name="T45" fmla="*/ 4 h 2368"/>
                  <a:gd name="T46" fmla="*/ 26 w 776"/>
                  <a:gd name="T47" fmla="*/ 5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6" name="Freeform 129"/>
              <p:cNvSpPr>
                <a:spLocks/>
              </p:cNvSpPr>
              <p:nvPr/>
            </p:nvSpPr>
            <p:spPr bwMode="hidden">
              <a:xfrm flipH="1">
                <a:off x="489" y="2503"/>
                <a:ext cx="1085" cy="1524"/>
              </a:xfrm>
              <a:custGeom>
                <a:avLst/>
                <a:gdLst>
                  <a:gd name="T0" fmla="*/ 0 w 776"/>
                  <a:gd name="T1" fmla="*/ 5 h 2368"/>
                  <a:gd name="T2" fmla="*/ 1797 w 776"/>
                  <a:gd name="T3" fmla="*/ 1 h 2368"/>
                  <a:gd name="T4" fmla="*/ 713 w 776"/>
                  <a:gd name="T5" fmla="*/ 11 h 2368"/>
                  <a:gd name="T6" fmla="*/ 2513 w 776"/>
                  <a:gd name="T7" fmla="*/ 11 h 2368"/>
                  <a:gd name="T8" fmla="*/ 1433 w 776"/>
                  <a:gd name="T9" fmla="*/ 21 h 2368"/>
                  <a:gd name="T10" fmla="*/ 2870 w 776"/>
                  <a:gd name="T11" fmla="*/ 25 h 2368"/>
                  <a:gd name="T12" fmla="*/ 2150 w 776"/>
                  <a:gd name="T13" fmla="*/ 32 h 2368"/>
                  <a:gd name="T14" fmla="*/ 3585 w 776"/>
                  <a:gd name="T15" fmla="*/ 35 h 2368"/>
                  <a:gd name="T16" fmla="*/ 2870 w 776"/>
                  <a:gd name="T17" fmla="*/ 42 h 2368"/>
                  <a:gd name="T18" fmla="*/ 3946 w 776"/>
                  <a:gd name="T19" fmla="*/ 46 h 2368"/>
                  <a:gd name="T20" fmla="*/ 3585 w 776"/>
                  <a:gd name="T21" fmla="*/ 52 h 2368"/>
                  <a:gd name="T22" fmla="*/ 4302 w 776"/>
                  <a:gd name="T23" fmla="*/ 59 h 2368"/>
                  <a:gd name="T24" fmla="*/ 4302 w 776"/>
                  <a:gd name="T25" fmla="*/ 66 h 2368"/>
                  <a:gd name="T26" fmla="*/ 5021 w 776"/>
                  <a:gd name="T27" fmla="*/ 76 h 2368"/>
                  <a:gd name="T28" fmla="*/ 4659 w 776"/>
                  <a:gd name="T29" fmla="*/ 87 h 2368"/>
                  <a:gd name="T30" fmla="*/ 5382 w 776"/>
                  <a:gd name="T31" fmla="*/ 93 h 2368"/>
                  <a:gd name="T32" fmla="*/ 5021 w 776"/>
                  <a:gd name="T33" fmla="*/ 104 h 2368"/>
                  <a:gd name="T34" fmla="*/ 5382 w 776"/>
                  <a:gd name="T35" fmla="*/ 114 h 2368"/>
                  <a:gd name="T36" fmla="*/ 5021 w 776"/>
                  <a:gd name="T37" fmla="*/ 120 h 2368"/>
                  <a:gd name="T38" fmla="*/ 5740 w 776"/>
                  <a:gd name="T39" fmla="*/ 131 h 2368"/>
                  <a:gd name="T40" fmla="*/ 5382 w 776"/>
                  <a:gd name="T41" fmla="*/ 141 h 2368"/>
                  <a:gd name="T42" fmla="*/ 5740 w 776"/>
                  <a:gd name="T43" fmla="*/ 154 h 2368"/>
                  <a:gd name="T44" fmla="*/ 5382 w 776"/>
                  <a:gd name="T45" fmla="*/ 158 h 2368"/>
                  <a:gd name="T46" fmla="*/ 5740 w 776"/>
                  <a:gd name="T47" fmla="*/ 1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7" name="Freeform 130"/>
              <p:cNvSpPr>
                <a:spLocks/>
              </p:cNvSpPr>
              <p:nvPr/>
            </p:nvSpPr>
            <p:spPr bwMode="hidden">
              <a:xfrm flipH="1">
                <a:off x="1000" y="893"/>
                <a:ext cx="696" cy="1524"/>
              </a:xfrm>
              <a:custGeom>
                <a:avLst/>
                <a:gdLst>
                  <a:gd name="T0" fmla="*/ 0 w 776"/>
                  <a:gd name="T1" fmla="*/ 5 h 2368"/>
                  <a:gd name="T2" fmla="*/ 125 w 776"/>
                  <a:gd name="T3" fmla="*/ 1 h 2368"/>
                  <a:gd name="T4" fmla="*/ 50 w 776"/>
                  <a:gd name="T5" fmla="*/ 11 h 2368"/>
                  <a:gd name="T6" fmla="*/ 175 w 776"/>
                  <a:gd name="T7" fmla="*/ 11 h 2368"/>
                  <a:gd name="T8" fmla="*/ 100 w 776"/>
                  <a:gd name="T9" fmla="*/ 21 h 2368"/>
                  <a:gd name="T10" fmla="*/ 199 w 776"/>
                  <a:gd name="T11" fmla="*/ 25 h 2368"/>
                  <a:gd name="T12" fmla="*/ 150 w 776"/>
                  <a:gd name="T13" fmla="*/ 32 h 2368"/>
                  <a:gd name="T14" fmla="*/ 250 w 776"/>
                  <a:gd name="T15" fmla="*/ 35 h 2368"/>
                  <a:gd name="T16" fmla="*/ 199 w 776"/>
                  <a:gd name="T17" fmla="*/ 42 h 2368"/>
                  <a:gd name="T18" fmla="*/ 275 w 776"/>
                  <a:gd name="T19" fmla="*/ 46 h 2368"/>
                  <a:gd name="T20" fmla="*/ 250 w 776"/>
                  <a:gd name="T21" fmla="*/ 52 h 2368"/>
                  <a:gd name="T22" fmla="*/ 300 w 776"/>
                  <a:gd name="T23" fmla="*/ 59 h 2368"/>
                  <a:gd name="T24" fmla="*/ 300 w 776"/>
                  <a:gd name="T25" fmla="*/ 66 h 2368"/>
                  <a:gd name="T26" fmla="*/ 350 w 776"/>
                  <a:gd name="T27" fmla="*/ 76 h 2368"/>
                  <a:gd name="T28" fmla="*/ 325 w 776"/>
                  <a:gd name="T29" fmla="*/ 87 h 2368"/>
                  <a:gd name="T30" fmla="*/ 374 w 776"/>
                  <a:gd name="T31" fmla="*/ 93 h 2368"/>
                  <a:gd name="T32" fmla="*/ 350 w 776"/>
                  <a:gd name="T33" fmla="*/ 104 h 2368"/>
                  <a:gd name="T34" fmla="*/ 374 w 776"/>
                  <a:gd name="T35" fmla="*/ 114 h 2368"/>
                  <a:gd name="T36" fmla="*/ 350 w 776"/>
                  <a:gd name="T37" fmla="*/ 120 h 2368"/>
                  <a:gd name="T38" fmla="*/ 400 w 776"/>
                  <a:gd name="T39" fmla="*/ 131 h 2368"/>
                  <a:gd name="T40" fmla="*/ 374 w 776"/>
                  <a:gd name="T41" fmla="*/ 141 h 2368"/>
                  <a:gd name="T42" fmla="*/ 400 w 776"/>
                  <a:gd name="T43" fmla="*/ 154 h 2368"/>
                  <a:gd name="T44" fmla="*/ 374 w 776"/>
                  <a:gd name="T45" fmla="*/ 158 h 2368"/>
                  <a:gd name="T46" fmla="*/ 400 w 776"/>
                  <a:gd name="T47" fmla="*/ 1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8" name="Freeform 131"/>
              <p:cNvSpPr>
                <a:spLocks/>
              </p:cNvSpPr>
              <p:nvPr/>
            </p:nvSpPr>
            <p:spPr bwMode="hidden">
              <a:xfrm>
                <a:off x="4401" y="2279"/>
                <a:ext cx="1007" cy="1600"/>
              </a:xfrm>
              <a:custGeom>
                <a:avLst/>
                <a:gdLst>
                  <a:gd name="T0" fmla="*/ 0 w 776"/>
                  <a:gd name="T1" fmla="*/ 6 h 2368"/>
                  <a:gd name="T2" fmla="*/ 1145 w 776"/>
                  <a:gd name="T3" fmla="*/ 1 h 2368"/>
                  <a:gd name="T4" fmla="*/ 459 w 776"/>
                  <a:gd name="T5" fmla="*/ 15 h 2368"/>
                  <a:gd name="T6" fmla="*/ 1603 w 776"/>
                  <a:gd name="T7" fmla="*/ 15 h 2368"/>
                  <a:gd name="T8" fmla="*/ 916 w 776"/>
                  <a:gd name="T9" fmla="*/ 29 h 2368"/>
                  <a:gd name="T10" fmla="*/ 1831 w 776"/>
                  <a:gd name="T11" fmla="*/ 34 h 2368"/>
                  <a:gd name="T12" fmla="*/ 1374 w 776"/>
                  <a:gd name="T13" fmla="*/ 43 h 2368"/>
                  <a:gd name="T14" fmla="*/ 2292 w 776"/>
                  <a:gd name="T15" fmla="*/ 47 h 2368"/>
                  <a:gd name="T16" fmla="*/ 1831 w 776"/>
                  <a:gd name="T17" fmla="*/ 56 h 2368"/>
                  <a:gd name="T18" fmla="*/ 2523 w 776"/>
                  <a:gd name="T19" fmla="*/ 61 h 2368"/>
                  <a:gd name="T20" fmla="*/ 2292 w 776"/>
                  <a:gd name="T21" fmla="*/ 70 h 2368"/>
                  <a:gd name="T22" fmla="*/ 2747 w 776"/>
                  <a:gd name="T23" fmla="*/ 80 h 2368"/>
                  <a:gd name="T24" fmla="*/ 2747 w 776"/>
                  <a:gd name="T25" fmla="*/ 88 h 2368"/>
                  <a:gd name="T26" fmla="*/ 3209 w 776"/>
                  <a:gd name="T27" fmla="*/ 102 h 2368"/>
                  <a:gd name="T28" fmla="*/ 2981 w 776"/>
                  <a:gd name="T29" fmla="*/ 116 h 2368"/>
                  <a:gd name="T30" fmla="*/ 3438 w 776"/>
                  <a:gd name="T31" fmla="*/ 125 h 2368"/>
                  <a:gd name="T32" fmla="*/ 3209 w 776"/>
                  <a:gd name="T33" fmla="*/ 139 h 2368"/>
                  <a:gd name="T34" fmla="*/ 3438 w 776"/>
                  <a:gd name="T35" fmla="*/ 152 h 2368"/>
                  <a:gd name="T36" fmla="*/ 3209 w 776"/>
                  <a:gd name="T37" fmla="*/ 161 h 2368"/>
                  <a:gd name="T38" fmla="*/ 3670 w 776"/>
                  <a:gd name="T39" fmla="*/ 175 h 2368"/>
                  <a:gd name="T40" fmla="*/ 3438 w 776"/>
                  <a:gd name="T41" fmla="*/ 189 h 2368"/>
                  <a:gd name="T42" fmla="*/ 3670 w 776"/>
                  <a:gd name="T43" fmla="*/ 207 h 2368"/>
                  <a:gd name="T44" fmla="*/ 3438 w 776"/>
                  <a:gd name="T45" fmla="*/ 212 h 2368"/>
                  <a:gd name="T46" fmla="*/ 3670 w 776"/>
                  <a:gd name="T47" fmla="*/ 225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9" name="Freeform 132"/>
              <p:cNvSpPr>
                <a:spLocks/>
              </p:cNvSpPr>
              <p:nvPr/>
            </p:nvSpPr>
            <p:spPr bwMode="hidden">
              <a:xfrm>
                <a:off x="3878" y="1470"/>
                <a:ext cx="1518" cy="1067"/>
              </a:xfrm>
              <a:custGeom>
                <a:avLst/>
                <a:gdLst>
                  <a:gd name="T0" fmla="*/ 0 w 776"/>
                  <a:gd name="T1" fmla="*/ 0 h 2368"/>
                  <a:gd name="T2" fmla="*/ 13427 w 776"/>
                  <a:gd name="T3" fmla="*/ 0 h 2368"/>
                  <a:gd name="T4" fmla="*/ 5387 w 776"/>
                  <a:gd name="T5" fmla="*/ 1 h 2368"/>
                  <a:gd name="T6" fmla="*/ 18820 w 776"/>
                  <a:gd name="T7" fmla="*/ 1 h 2368"/>
                  <a:gd name="T8" fmla="*/ 10781 w 776"/>
                  <a:gd name="T9" fmla="*/ 3 h 2368"/>
                  <a:gd name="T10" fmla="*/ 21514 w 776"/>
                  <a:gd name="T11" fmla="*/ 3 h 2368"/>
                  <a:gd name="T12" fmla="*/ 16125 w 776"/>
                  <a:gd name="T13" fmla="*/ 4 h 2368"/>
                  <a:gd name="T14" fmla="*/ 26905 w 776"/>
                  <a:gd name="T15" fmla="*/ 4 h 2368"/>
                  <a:gd name="T16" fmla="*/ 21514 w 776"/>
                  <a:gd name="T17" fmla="*/ 5 h 2368"/>
                  <a:gd name="T18" fmla="*/ 29591 w 776"/>
                  <a:gd name="T19" fmla="*/ 5 h 2368"/>
                  <a:gd name="T20" fmla="*/ 26905 w 776"/>
                  <a:gd name="T21" fmla="*/ 6 h 2368"/>
                  <a:gd name="T22" fmla="*/ 32285 w 776"/>
                  <a:gd name="T23" fmla="*/ 7 h 2368"/>
                  <a:gd name="T24" fmla="*/ 32285 w 776"/>
                  <a:gd name="T25" fmla="*/ 8 h 2368"/>
                  <a:gd name="T26" fmla="*/ 37662 w 776"/>
                  <a:gd name="T27" fmla="*/ 9 h 2368"/>
                  <a:gd name="T28" fmla="*/ 34979 w 776"/>
                  <a:gd name="T29" fmla="*/ 10 h 2368"/>
                  <a:gd name="T30" fmla="*/ 40325 w 776"/>
                  <a:gd name="T31" fmla="*/ 11 h 2368"/>
                  <a:gd name="T32" fmla="*/ 37662 w 776"/>
                  <a:gd name="T33" fmla="*/ 12 h 2368"/>
                  <a:gd name="T34" fmla="*/ 40325 w 776"/>
                  <a:gd name="T35" fmla="*/ 14 h 2368"/>
                  <a:gd name="T36" fmla="*/ 37662 w 776"/>
                  <a:gd name="T37" fmla="*/ 14 h 2368"/>
                  <a:gd name="T38" fmla="*/ 43018 w 776"/>
                  <a:gd name="T39" fmla="*/ 15 h 2368"/>
                  <a:gd name="T40" fmla="*/ 40325 w 776"/>
                  <a:gd name="T41" fmla="*/ 17 h 2368"/>
                  <a:gd name="T42" fmla="*/ 43018 w 776"/>
                  <a:gd name="T43" fmla="*/ 18 h 2368"/>
                  <a:gd name="T44" fmla="*/ 40325 w 776"/>
                  <a:gd name="T45" fmla="*/ 18 h 2368"/>
                  <a:gd name="T46" fmla="*/ 43018 w 776"/>
                  <a:gd name="T47" fmla="*/ 2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20" name="Freeform 133"/>
              <p:cNvSpPr>
                <a:spLocks/>
              </p:cNvSpPr>
              <p:nvPr/>
            </p:nvSpPr>
            <p:spPr bwMode="hidden">
              <a:xfrm>
                <a:off x="3934" y="337"/>
                <a:ext cx="664" cy="1434"/>
              </a:xfrm>
              <a:custGeom>
                <a:avLst/>
                <a:gdLst>
                  <a:gd name="T0" fmla="*/ 0 w 776"/>
                  <a:gd name="T1" fmla="*/ 3 h 2368"/>
                  <a:gd name="T2" fmla="*/ 94 w 776"/>
                  <a:gd name="T3" fmla="*/ 1 h 2368"/>
                  <a:gd name="T4" fmla="*/ 38 w 776"/>
                  <a:gd name="T5" fmla="*/ 8 h 2368"/>
                  <a:gd name="T6" fmla="*/ 132 w 776"/>
                  <a:gd name="T7" fmla="*/ 8 h 2368"/>
                  <a:gd name="T8" fmla="*/ 75 w 776"/>
                  <a:gd name="T9" fmla="*/ 15 h 2368"/>
                  <a:gd name="T10" fmla="*/ 151 w 776"/>
                  <a:gd name="T11" fmla="*/ 17 h 2368"/>
                  <a:gd name="T12" fmla="*/ 113 w 776"/>
                  <a:gd name="T13" fmla="*/ 22 h 2368"/>
                  <a:gd name="T14" fmla="*/ 189 w 776"/>
                  <a:gd name="T15" fmla="*/ 25 h 2368"/>
                  <a:gd name="T16" fmla="*/ 151 w 776"/>
                  <a:gd name="T17" fmla="*/ 29 h 2368"/>
                  <a:gd name="T18" fmla="*/ 207 w 776"/>
                  <a:gd name="T19" fmla="*/ 31 h 2368"/>
                  <a:gd name="T20" fmla="*/ 189 w 776"/>
                  <a:gd name="T21" fmla="*/ 36 h 2368"/>
                  <a:gd name="T22" fmla="*/ 226 w 776"/>
                  <a:gd name="T23" fmla="*/ 41 h 2368"/>
                  <a:gd name="T24" fmla="*/ 226 w 776"/>
                  <a:gd name="T25" fmla="*/ 46 h 2368"/>
                  <a:gd name="T26" fmla="*/ 264 w 776"/>
                  <a:gd name="T27" fmla="*/ 53 h 2368"/>
                  <a:gd name="T28" fmla="*/ 246 w 776"/>
                  <a:gd name="T29" fmla="*/ 60 h 2368"/>
                  <a:gd name="T30" fmla="*/ 282 w 776"/>
                  <a:gd name="T31" fmla="*/ 65 h 2368"/>
                  <a:gd name="T32" fmla="*/ 264 w 776"/>
                  <a:gd name="T33" fmla="*/ 72 h 2368"/>
                  <a:gd name="T34" fmla="*/ 282 w 776"/>
                  <a:gd name="T35" fmla="*/ 79 h 2368"/>
                  <a:gd name="T36" fmla="*/ 264 w 776"/>
                  <a:gd name="T37" fmla="*/ 84 h 2368"/>
                  <a:gd name="T38" fmla="*/ 302 w 776"/>
                  <a:gd name="T39" fmla="*/ 91 h 2368"/>
                  <a:gd name="T40" fmla="*/ 282 w 776"/>
                  <a:gd name="T41" fmla="*/ 97 h 2368"/>
                  <a:gd name="T42" fmla="*/ 302 w 776"/>
                  <a:gd name="T43" fmla="*/ 107 h 2368"/>
                  <a:gd name="T44" fmla="*/ 282 w 776"/>
                  <a:gd name="T45" fmla="*/ 110 h 2368"/>
                  <a:gd name="T46" fmla="*/ 302 w 776"/>
                  <a:gd name="T47" fmla="*/ 117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21" name="Freeform 134"/>
              <p:cNvSpPr>
                <a:spLocks/>
              </p:cNvSpPr>
              <p:nvPr/>
            </p:nvSpPr>
            <p:spPr bwMode="hidden">
              <a:xfrm rot="1346631" flipH="1">
                <a:off x="1702" y="1506"/>
                <a:ext cx="440" cy="837"/>
              </a:xfrm>
              <a:custGeom>
                <a:avLst/>
                <a:gdLst>
                  <a:gd name="T0" fmla="*/ 0 w 776"/>
                  <a:gd name="T1" fmla="*/ 0 h 2368"/>
                  <a:gd name="T2" fmla="*/ 8 w 776"/>
                  <a:gd name="T3" fmla="*/ 0 h 2368"/>
                  <a:gd name="T4" fmla="*/ 3 w 776"/>
                  <a:gd name="T5" fmla="*/ 0 h 2368"/>
                  <a:gd name="T6" fmla="*/ 11 w 776"/>
                  <a:gd name="T7" fmla="*/ 0 h 2368"/>
                  <a:gd name="T8" fmla="*/ 6 w 776"/>
                  <a:gd name="T9" fmla="*/ 1 h 2368"/>
                  <a:gd name="T10" fmla="*/ 13 w 776"/>
                  <a:gd name="T11" fmla="*/ 1 h 2368"/>
                  <a:gd name="T12" fmla="*/ 9 w 776"/>
                  <a:gd name="T13" fmla="*/ 1 h 2368"/>
                  <a:gd name="T14" fmla="*/ 16 w 776"/>
                  <a:gd name="T15" fmla="*/ 1 h 2368"/>
                  <a:gd name="T16" fmla="*/ 13 w 776"/>
                  <a:gd name="T17" fmla="*/ 1 h 2368"/>
                  <a:gd name="T18" fmla="*/ 18 w 776"/>
                  <a:gd name="T19" fmla="*/ 1 h 2368"/>
                  <a:gd name="T20" fmla="*/ 16 w 776"/>
                  <a:gd name="T21" fmla="*/ 1 h 2368"/>
                  <a:gd name="T22" fmla="*/ 19 w 776"/>
                  <a:gd name="T23" fmla="*/ 2 h 2368"/>
                  <a:gd name="T24" fmla="*/ 19 w 776"/>
                  <a:gd name="T25" fmla="*/ 2 h 2368"/>
                  <a:gd name="T26" fmla="*/ 22 w 776"/>
                  <a:gd name="T27" fmla="*/ 2 h 2368"/>
                  <a:gd name="T28" fmla="*/ 21 w 776"/>
                  <a:gd name="T29" fmla="*/ 2 h 2368"/>
                  <a:gd name="T30" fmla="*/ 24 w 776"/>
                  <a:gd name="T31" fmla="*/ 2 h 2368"/>
                  <a:gd name="T32" fmla="*/ 22 w 776"/>
                  <a:gd name="T33" fmla="*/ 3 h 2368"/>
                  <a:gd name="T34" fmla="*/ 24 w 776"/>
                  <a:gd name="T35" fmla="*/ 3 h 2368"/>
                  <a:gd name="T36" fmla="*/ 22 w 776"/>
                  <a:gd name="T37" fmla="*/ 4 h 2368"/>
                  <a:gd name="T38" fmla="*/ 26 w 776"/>
                  <a:gd name="T39" fmla="*/ 4 h 2368"/>
                  <a:gd name="T40" fmla="*/ 24 w 776"/>
                  <a:gd name="T41" fmla="*/ 4 h 2368"/>
                  <a:gd name="T42" fmla="*/ 26 w 776"/>
                  <a:gd name="T43" fmla="*/ 4 h 2368"/>
                  <a:gd name="T44" fmla="*/ 24 w 776"/>
                  <a:gd name="T45" fmla="*/ 4 h 2368"/>
                  <a:gd name="T46" fmla="*/ 26 w 776"/>
                  <a:gd name="T47" fmla="*/ 5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CC00"/>
                  </a:solidFill>
                </a:endParaRPr>
              </a:p>
            </p:txBody>
          </p:sp>
        </p:grpSp>
      </p:grpSp>
      <p:sp>
        <p:nvSpPr>
          <p:cNvPr id="49287" name="Rectangle 13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7213"/>
            <a:ext cx="7772400" cy="162718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9288" name="Rectangle 1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7" name="Rectangle 13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CB3B6-F9E4-4631-A253-CE5AA0159601}" type="datetime1">
              <a:rPr lang="en-US">
                <a:solidFill>
                  <a:srgbClr val="FFCC00"/>
                </a:solidFill>
              </a:rPr>
              <a:pPr>
                <a:defRPr/>
              </a:pPr>
              <a:t>3/11/2015</a:t>
            </a:fld>
            <a:endParaRPr lang="en-US">
              <a:solidFill>
                <a:srgbClr val="FFCC00"/>
              </a:solidFill>
            </a:endParaRPr>
          </a:p>
        </p:txBody>
      </p:sp>
      <p:sp>
        <p:nvSpPr>
          <p:cNvPr id="138" name="Rectangle 1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CC00"/>
                </a:solidFill>
              </a:rPr>
              <a:t>Here I am to worship 1 of 6</a:t>
            </a:r>
          </a:p>
        </p:txBody>
      </p:sp>
      <p:sp>
        <p:nvSpPr>
          <p:cNvPr id="139" name="Rectangle 13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CDC11-CD4C-4826-9FF2-6B672D3B9918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45960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699BDB-E940-4B82-BF07-B849F870415F}" type="datetime1">
              <a:rPr lang="en-US">
                <a:solidFill>
                  <a:srgbClr val="FFCC00"/>
                </a:solidFill>
              </a:rPr>
              <a:pPr>
                <a:defRPr/>
              </a:pPr>
              <a:t>3/11/2015</a:t>
            </a:fld>
            <a:endParaRPr lang="en-US">
              <a:solidFill>
                <a:srgbClr val="FFCC00"/>
              </a:solidFill>
            </a:endParaRPr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CC00"/>
                </a:solidFill>
              </a:rPr>
              <a:t>Here I am to worship 1 of 6</a:t>
            </a:r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696B03-9E73-40A5-A001-4EC18D3DB027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752333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13DBAB-6D9A-4557-B859-0C94A33F6DD4}" type="datetime1">
              <a:rPr lang="en-US">
                <a:solidFill>
                  <a:srgbClr val="FFCC00"/>
                </a:solidFill>
              </a:rPr>
              <a:pPr>
                <a:defRPr/>
              </a:pPr>
              <a:t>3/11/2015</a:t>
            </a:fld>
            <a:endParaRPr lang="en-US">
              <a:solidFill>
                <a:srgbClr val="FFCC00"/>
              </a:solidFill>
            </a:endParaRPr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CC00"/>
                </a:solidFill>
              </a:rPr>
              <a:t>Here I am to worship 1 of 6</a:t>
            </a:r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C04056-2D58-49C5-8E35-A816582A005C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79453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563B6-86F4-4CD8-8D51-424406D68BEA}" type="datetime1">
              <a:rPr lang="en-US">
                <a:solidFill>
                  <a:srgbClr val="FFCC00"/>
                </a:solidFill>
              </a:rPr>
              <a:pPr>
                <a:defRPr/>
              </a:pPr>
              <a:t>3/11/2015</a:t>
            </a:fld>
            <a:endParaRPr lang="en-US">
              <a:solidFill>
                <a:srgbClr val="FFCC00"/>
              </a:solidFill>
            </a:endParaRPr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CC00"/>
                </a:solidFill>
              </a:rPr>
              <a:t>Here I am to worship 1 of 6</a:t>
            </a:r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53DF3-B599-4A2F-9F21-3201B64DF065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65512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AD9CBE-8B1A-4D1B-818B-AEB4EC4B67CD}" type="datetime1">
              <a:rPr lang="en-US">
                <a:solidFill>
                  <a:srgbClr val="FFCC00"/>
                </a:solidFill>
              </a:rPr>
              <a:pPr>
                <a:defRPr/>
              </a:pPr>
              <a:t>3/11/2015</a:t>
            </a:fld>
            <a:endParaRPr lang="en-US">
              <a:solidFill>
                <a:srgbClr val="FFCC00"/>
              </a:solidFill>
            </a:endParaRPr>
          </a:p>
        </p:txBody>
      </p:sp>
      <p:sp>
        <p:nvSpPr>
          <p:cNvPr id="8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CC00"/>
                </a:solidFill>
              </a:rPr>
              <a:t>Here I am to worship 1 of 6</a:t>
            </a:r>
          </a:p>
        </p:txBody>
      </p:sp>
      <p:sp>
        <p:nvSpPr>
          <p:cNvPr id="9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FA0260-2565-497C-B4D2-D7B7D10C944D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6390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13A57-751B-4D8B-9D86-0FE5E5425754}" type="datetime1">
              <a:rPr lang="en-US">
                <a:solidFill>
                  <a:srgbClr val="FFCC00"/>
                </a:solidFill>
              </a:rPr>
              <a:pPr>
                <a:defRPr/>
              </a:pPr>
              <a:t>3/11/2015</a:t>
            </a:fld>
            <a:endParaRPr lang="en-US">
              <a:solidFill>
                <a:srgbClr val="FFCC00"/>
              </a:solidFill>
            </a:endParaRPr>
          </a:p>
        </p:txBody>
      </p:sp>
      <p:sp>
        <p:nvSpPr>
          <p:cNvPr id="4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CC00"/>
                </a:solidFill>
              </a:rPr>
              <a:t>Here I am to worship 1 of 6</a:t>
            </a:r>
          </a:p>
        </p:txBody>
      </p:sp>
      <p:sp>
        <p:nvSpPr>
          <p:cNvPr id="5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5B664E-5374-4BFA-BE5F-15624E81A9F5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78511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703718-39B5-4FA9-A789-2A445272A522}" type="datetime1">
              <a:rPr lang="en-US">
                <a:solidFill>
                  <a:srgbClr val="FFCC00"/>
                </a:solidFill>
              </a:rPr>
              <a:pPr>
                <a:defRPr/>
              </a:pPr>
              <a:t>3/11/2015</a:t>
            </a:fld>
            <a:endParaRPr lang="en-US">
              <a:solidFill>
                <a:srgbClr val="FFCC00"/>
              </a:solidFill>
            </a:endParaRPr>
          </a:p>
        </p:txBody>
      </p:sp>
      <p:sp>
        <p:nvSpPr>
          <p:cNvPr id="3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CC00"/>
                </a:solidFill>
              </a:rPr>
              <a:t>Here I am to worship 1 of 6</a:t>
            </a:r>
          </a:p>
        </p:txBody>
      </p:sp>
      <p:sp>
        <p:nvSpPr>
          <p:cNvPr id="4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6D79D4-D13F-43F9-B91C-C77F0D497F2B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414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13DBAB-6D9A-4557-B859-0C94A33F6DD4}" type="datetime1">
              <a:rPr lang="en-US"/>
              <a:pPr>
                <a:defRPr/>
              </a:pPr>
              <a:t>3/11/2015</a:t>
            </a:fld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Here I am to worship 1 of 6</a:t>
            </a:r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C04056-2D58-49C5-8E35-A816582A00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09745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C7220C-8808-458A-B74F-BC20E36FE013}" type="datetime1">
              <a:rPr lang="en-US">
                <a:solidFill>
                  <a:srgbClr val="FFCC00"/>
                </a:solidFill>
              </a:rPr>
              <a:pPr>
                <a:defRPr/>
              </a:pPr>
              <a:t>3/11/2015</a:t>
            </a:fld>
            <a:endParaRPr lang="en-US">
              <a:solidFill>
                <a:srgbClr val="FFCC00"/>
              </a:solidFill>
            </a:endParaRPr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CC00"/>
                </a:solidFill>
              </a:rPr>
              <a:t>Here I am to worship 1 of 6</a:t>
            </a:r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21BB36-2BCE-463D-8488-CD3D0FDC9604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38716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6CF918-2FF9-4EF8-A9F3-B1BCE73E9778}" type="datetime1">
              <a:rPr lang="en-US">
                <a:solidFill>
                  <a:srgbClr val="FFCC00"/>
                </a:solidFill>
              </a:rPr>
              <a:pPr>
                <a:defRPr/>
              </a:pPr>
              <a:t>3/11/2015</a:t>
            </a:fld>
            <a:endParaRPr lang="en-US">
              <a:solidFill>
                <a:srgbClr val="FFCC00"/>
              </a:solidFill>
            </a:endParaRPr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CC00"/>
                </a:solidFill>
              </a:rPr>
              <a:t>Here I am to worship 1 of 6</a:t>
            </a:r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E6E1D9-5932-44C2-8054-CD9CF89E8090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52740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0B832-2099-4972-91EB-0447FBCA26CD}" type="datetime1">
              <a:rPr lang="en-US">
                <a:solidFill>
                  <a:srgbClr val="FFCC00"/>
                </a:solidFill>
              </a:rPr>
              <a:pPr>
                <a:defRPr/>
              </a:pPr>
              <a:t>3/11/2015</a:t>
            </a:fld>
            <a:endParaRPr lang="en-US">
              <a:solidFill>
                <a:srgbClr val="FFCC00"/>
              </a:solidFill>
            </a:endParaRPr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CC00"/>
                </a:solidFill>
              </a:rPr>
              <a:t>Here I am to worship 1 of 6</a:t>
            </a:r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C2A465-D0AB-4104-B487-7AE397E6AB9D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203139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3100" cy="5794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676900" cy="5794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D1B237-5966-42A6-A477-2D1AF2C984E5}" type="datetime1">
              <a:rPr lang="en-US">
                <a:solidFill>
                  <a:srgbClr val="FFCC00"/>
                </a:solidFill>
              </a:rPr>
              <a:pPr>
                <a:defRPr/>
              </a:pPr>
              <a:t>3/11/2015</a:t>
            </a:fld>
            <a:endParaRPr lang="en-US">
              <a:solidFill>
                <a:srgbClr val="FFCC00"/>
              </a:solidFill>
            </a:endParaRPr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CC00"/>
                </a:solidFill>
              </a:rPr>
              <a:t>Here I am to worship 1 of 6</a:t>
            </a:r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3CCDA0-A197-4474-A8AD-9697499A7F11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20117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084388" y="296863"/>
            <a:ext cx="6823075" cy="5353050"/>
            <a:chOff x="1313" y="187"/>
            <a:chExt cx="4298" cy="3372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2194" y="601"/>
              <a:ext cx="596" cy="447"/>
              <a:chOff x="0" y="0"/>
              <a:chExt cx="768" cy="576"/>
            </a:xfrm>
          </p:grpSpPr>
          <p:sp>
            <p:nvSpPr>
              <p:cNvPr id="135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9pPr>
              </a:lstStyle>
              <a:p>
                <a:pPr eaLnBrk="0" hangingPunct="0">
                  <a:defRPr/>
                </a:pPr>
                <a:endParaRPr lang="en-US" altLang="en-US" smtClean="0">
                  <a:solidFill>
                    <a:srgbClr val="FFCC00"/>
                  </a:solidFill>
                </a:endParaRPr>
              </a:p>
            </p:txBody>
          </p:sp>
          <p:sp>
            <p:nvSpPr>
              <p:cNvPr id="136" name="Oval 5"/>
              <p:cNvSpPr>
                <a:spLocks noChangeArrowheads="1"/>
              </p:cNvSpPr>
              <p:nvPr/>
            </p:nvSpPr>
            <p:spPr bwMode="hidden">
              <a:xfrm>
                <a:off x="276" y="253"/>
                <a:ext cx="187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9pPr>
              </a:lstStyle>
              <a:p>
                <a:pPr eaLnBrk="0" hangingPunct="0">
                  <a:defRPr/>
                </a:pPr>
                <a:endParaRPr lang="en-US" altLang="en-US" smtClean="0">
                  <a:solidFill>
                    <a:srgbClr val="FFCC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1312" y="160"/>
              <a:ext cx="4299" cy="3373"/>
              <a:chOff x="0" y="7"/>
              <a:chExt cx="5533" cy="4330"/>
            </a:xfrm>
          </p:grpSpPr>
          <p:grpSp>
            <p:nvGrpSpPr>
              <p:cNvPr id="22" name="Group 7"/>
              <p:cNvGrpSpPr>
                <a:grpSpLocks/>
              </p:cNvGrpSpPr>
              <p:nvPr/>
            </p:nvGrpSpPr>
            <p:grpSpPr bwMode="auto">
              <a:xfrm>
                <a:off x="0" y="7"/>
                <a:ext cx="5470" cy="4330"/>
                <a:chOff x="0" y="7"/>
                <a:chExt cx="5470" cy="4330"/>
              </a:xfrm>
            </p:grpSpPr>
            <p:grpSp>
              <p:nvGrpSpPr>
                <p:cNvPr id="33" name="Group 8"/>
                <p:cNvGrpSpPr>
                  <a:grpSpLocks/>
                </p:cNvGrpSpPr>
                <p:nvPr/>
              </p:nvGrpSpPr>
              <p:grpSpPr bwMode="auto">
                <a:xfrm>
                  <a:off x="1339" y="789"/>
                  <a:ext cx="2919" cy="2153"/>
                  <a:chOff x="1265" y="817"/>
                  <a:chExt cx="2919" cy="2153"/>
                </a:xfrm>
              </p:grpSpPr>
              <p:sp>
                <p:nvSpPr>
                  <p:cNvPr id="133" name="Oval 9"/>
                  <p:cNvSpPr>
                    <a:spLocks noChangeArrowheads="1"/>
                  </p:cNvSpPr>
                  <p:nvPr/>
                </p:nvSpPr>
                <p:spPr bwMode="hidden">
                  <a:xfrm>
                    <a:off x="1265" y="817"/>
                    <a:ext cx="2919" cy="2153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2"/>
                      </a:gs>
                      <a:gs pos="100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9pPr>
                  </a:lstStyle>
                  <a:p>
                    <a:pPr eaLnBrk="0" hangingPunct="0">
                      <a:defRPr/>
                    </a:pPr>
                    <a:endParaRPr lang="en-US" altLang="en-US" smtClean="0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34" name="Oval 10"/>
                  <p:cNvSpPr>
                    <a:spLocks noChangeArrowheads="1"/>
                  </p:cNvSpPr>
                  <p:nvPr/>
                </p:nvSpPr>
                <p:spPr bwMode="hidden">
                  <a:xfrm>
                    <a:off x="2379" y="1601"/>
                    <a:ext cx="578" cy="407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bg2"/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9pPr>
                  </a:lstStyle>
                  <a:p>
                    <a:pPr eaLnBrk="0" hangingPunct="0">
                      <a:defRPr/>
                    </a:pPr>
                    <a:endParaRPr lang="en-US" altLang="en-US" smtClean="0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34" name="Group 11"/>
                <p:cNvGrpSpPr>
                  <a:grpSpLocks/>
                </p:cNvGrpSpPr>
                <p:nvPr/>
              </p:nvGrpSpPr>
              <p:grpSpPr bwMode="auto">
                <a:xfrm>
                  <a:off x="0" y="7"/>
                  <a:ext cx="5470" cy="4330"/>
                  <a:chOff x="0" y="7"/>
                  <a:chExt cx="5470" cy="4330"/>
                </a:xfrm>
              </p:grpSpPr>
              <p:grpSp>
                <p:nvGrpSpPr>
                  <p:cNvPr id="35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3544" y="1510"/>
                    <a:ext cx="1260" cy="2313"/>
                    <a:chOff x="3470" y="1538"/>
                    <a:chExt cx="1260" cy="2313"/>
                  </a:xfrm>
                </p:grpSpPr>
                <p:sp>
                  <p:nvSpPr>
                    <p:cNvPr id="131" name="Freeform 13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2767" y="2241"/>
                      <a:ext cx="1719" cy="313"/>
                    </a:xfrm>
                    <a:custGeom>
                      <a:avLst/>
                      <a:gdLst>
                        <a:gd name="T0" fmla="*/ 0 w 2736"/>
                        <a:gd name="T1" fmla="*/ 29 h 504"/>
                        <a:gd name="T2" fmla="*/ 53 w 2736"/>
                        <a:gd name="T3" fmla="*/ 10 h 504"/>
                        <a:gd name="T4" fmla="*/ 109 w 2736"/>
                        <a:gd name="T5" fmla="*/ 1 h 504"/>
                        <a:gd name="T6" fmla="*/ 168 w 2736"/>
                        <a:gd name="T7" fmla="*/ 1 h 504"/>
                        <a:gd name="T8" fmla="*/ 167 w 2736"/>
                        <a:gd name="T9" fmla="*/ 6 h 504"/>
                        <a:gd name="T10" fmla="*/ 109 w 2736"/>
                        <a:gd name="T11" fmla="*/ 6 h 504"/>
                        <a:gd name="T12" fmla="*/ 40 w 2736"/>
                        <a:gd name="T13" fmla="*/ 17 h 504"/>
                        <a:gd name="T14" fmla="*/ 0 w 2736"/>
                        <a:gd name="T15" fmla="*/ 29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32" name="Freeform 14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4026" y="3147"/>
                      <a:ext cx="919" cy="489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9 w 1769"/>
                        <a:gd name="T3" fmla="*/ 4 h 791"/>
                        <a:gd name="T4" fmla="*/ 23 w 1769"/>
                        <a:gd name="T5" fmla="*/ 12 h 791"/>
                        <a:gd name="T6" fmla="*/ 32 w 1769"/>
                        <a:gd name="T7" fmla="*/ 24 h 791"/>
                        <a:gd name="T8" fmla="*/ 34 w 1769"/>
                        <a:gd name="T9" fmla="*/ 33 h 791"/>
                        <a:gd name="T10" fmla="*/ 33 w 1769"/>
                        <a:gd name="T11" fmla="*/ 44 h 791"/>
                        <a:gd name="T12" fmla="*/ 31 w 1769"/>
                        <a:gd name="T13" fmla="*/ 35 h 791"/>
                        <a:gd name="T14" fmla="*/ 27 w 1769"/>
                        <a:gd name="T15" fmla="*/ 25 h 791"/>
                        <a:gd name="T16" fmla="*/ 22 w 1769"/>
                        <a:gd name="T17" fmla="*/ 17 h 791"/>
                        <a:gd name="T18" fmla="*/ 11 w 1769"/>
                        <a:gd name="T19" fmla="*/ 9 h 791"/>
                        <a:gd name="T20" fmla="*/ 0 w 1769"/>
                        <a:gd name="T21" fmla="*/ 4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36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2938" y="1990"/>
                    <a:ext cx="2462" cy="1329"/>
                    <a:chOff x="2864" y="2018"/>
                    <a:chExt cx="2462" cy="1329"/>
                  </a:xfrm>
                </p:grpSpPr>
                <p:sp>
                  <p:nvSpPr>
                    <p:cNvPr id="129" name="Freeform 16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2864" y="2018"/>
                      <a:ext cx="1813" cy="347"/>
                    </a:xfrm>
                    <a:custGeom>
                      <a:avLst/>
                      <a:gdLst>
                        <a:gd name="T0" fmla="*/ 0 w 2736"/>
                        <a:gd name="T1" fmla="*/ 54 h 504"/>
                        <a:gd name="T2" fmla="*/ 74 w 2736"/>
                        <a:gd name="T3" fmla="*/ 18 h 504"/>
                        <a:gd name="T4" fmla="*/ 150 w 2736"/>
                        <a:gd name="T5" fmla="*/ 3 h 504"/>
                        <a:gd name="T6" fmla="*/ 231 w 2736"/>
                        <a:gd name="T7" fmla="*/ 3 h 504"/>
                        <a:gd name="T8" fmla="*/ 230 w 2736"/>
                        <a:gd name="T9" fmla="*/ 11 h 504"/>
                        <a:gd name="T10" fmla="*/ 150 w 2736"/>
                        <a:gd name="T11" fmla="*/ 11 h 504"/>
                        <a:gd name="T12" fmla="*/ 55 w 2736"/>
                        <a:gd name="T13" fmla="*/ 31 h 504"/>
                        <a:gd name="T14" fmla="*/ 0 w 2736"/>
                        <a:gd name="T15" fmla="*/ 5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30" name="Freeform 17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4352" y="2803"/>
                      <a:ext cx="974" cy="544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14 w 1769"/>
                        <a:gd name="T3" fmla="*/ 6 h 791"/>
                        <a:gd name="T4" fmla="*/ 32 w 1769"/>
                        <a:gd name="T5" fmla="*/ 21 h 791"/>
                        <a:gd name="T6" fmla="*/ 45 w 1769"/>
                        <a:gd name="T7" fmla="*/ 45 h 791"/>
                        <a:gd name="T8" fmla="*/ 49 w 1769"/>
                        <a:gd name="T9" fmla="*/ 65 h 791"/>
                        <a:gd name="T10" fmla="*/ 47 w 1769"/>
                        <a:gd name="T11" fmla="*/ 83 h 791"/>
                        <a:gd name="T12" fmla="*/ 44 w 1769"/>
                        <a:gd name="T13" fmla="*/ 67 h 791"/>
                        <a:gd name="T14" fmla="*/ 39 w 1769"/>
                        <a:gd name="T15" fmla="*/ 48 h 791"/>
                        <a:gd name="T16" fmla="*/ 31 w 1769"/>
                        <a:gd name="T17" fmla="*/ 31 h 791"/>
                        <a:gd name="T18" fmla="*/ 16 w 1769"/>
                        <a:gd name="T19" fmla="*/ 16 h 791"/>
                        <a:gd name="T20" fmla="*/ 0 w 1769"/>
                        <a:gd name="T21" fmla="*/ 8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37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2970" y="1800"/>
                    <a:ext cx="2478" cy="1066"/>
                    <a:chOff x="2896" y="1828"/>
                    <a:chExt cx="2478" cy="1066"/>
                  </a:xfrm>
                </p:grpSpPr>
                <p:sp>
                  <p:nvSpPr>
                    <p:cNvPr id="127" name="Freeform 19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2896" y="1828"/>
                      <a:ext cx="1736" cy="304"/>
                    </a:xfrm>
                    <a:custGeom>
                      <a:avLst/>
                      <a:gdLst>
                        <a:gd name="T0" fmla="*/ 0 w 2736"/>
                        <a:gd name="T1" fmla="*/ 24 h 504"/>
                        <a:gd name="T2" fmla="*/ 56 w 2736"/>
                        <a:gd name="T3" fmla="*/ 8 h 504"/>
                        <a:gd name="T4" fmla="*/ 116 w 2736"/>
                        <a:gd name="T5" fmla="*/ 1 h 504"/>
                        <a:gd name="T6" fmla="*/ 179 w 2736"/>
                        <a:gd name="T7" fmla="*/ 1 h 504"/>
                        <a:gd name="T8" fmla="*/ 178 w 2736"/>
                        <a:gd name="T9" fmla="*/ 5 h 504"/>
                        <a:gd name="T10" fmla="*/ 115 w 2736"/>
                        <a:gd name="T11" fmla="*/ 5 h 504"/>
                        <a:gd name="T12" fmla="*/ 43 w 2736"/>
                        <a:gd name="T13" fmla="*/ 14 h 504"/>
                        <a:gd name="T14" fmla="*/ 0 w 2736"/>
                        <a:gd name="T15" fmla="*/ 2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28" name="Freeform 20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4442" y="2418"/>
                      <a:ext cx="932" cy="476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10 w 1769"/>
                        <a:gd name="T3" fmla="*/ 2 h 791"/>
                        <a:gd name="T4" fmla="*/ 25 w 1769"/>
                        <a:gd name="T5" fmla="*/ 10 h 791"/>
                        <a:gd name="T6" fmla="*/ 34 w 1769"/>
                        <a:gd name="T7" fmla="*/ 20 h 791"/>
                        <a:gd name="T8" fmla="*/ 37 w 1769"/>
                        <a:gd name="T9" fmla="*/ 29 h 791"/>
                        <a:gd name="T10" fmla="*/ 36 w 1769"/>
                        <a:gd name="T11" fmla="*/ 38 h 791"/>
                        <a:gd name="T12" fmla="*/ 34 w 1769"/>
                        <a:gd name="T13" fmla="*/ 30 h 791"/>
                        <a:gd name="T14" fmla="*/ 30 w 1769"/>
                        <a:gd name="T15" fmla="*/ 22 h 791"/>
                        <a:gd name="T16" fmla="*/ 24 w 1769"/>
                        <a:gd name="T17" fmla="*/ 14 h 791"/>
                        <a:gd name="T18" fmla="*/ 13 w 1769"/>
                        <a:gd name="T19" fmla="*/ 7 h 791"/>
                        <a:gd name="T20" fmla="*/ 0 w 1769"/>
                        <a:gd name="T21" fmla="*/ 4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38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2998" y="1609"/>
                    <a:ext cx="2472" cy="926"/>
                    <a:chOff x="2924" y="1637"/>
                    <a:chExt cx="2472" cy="926"/>
                  </a:xfrm>
                </p:grpSpPr>
                <p:sp>
                  <p:nvSpPr>
                    <p:cNvPr id="125" name="Freeform 22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2924" y="1637"/>
                      <a:ext cx="1677" cy="335"/>
                    </a:xfrm>
                    <a:custGeom>
                      <a:avLst/>
                      <a:gdLst>
                        <a:gd name="T0" fmla="*/ 0 w 2736"/>
                        <a:gd name="T1" fmla="*/ 43 h 504"/>
                        <a:gd name="T2" fmla="*/ 46 w 2736"/>
                        <a:gd name="T3" fmla="*/ 15 h 504"/>
                        <a:gd name="T4" fmla="*/ 94 w 2736"/>
                        <a:gd name="T5" fmla="*/ 2 h 504"/>
                        <a:gd name="T6" fmla="*/ 145 w 2736"/>
                        <a:gd name="T7" fmla="*/ 2 h 504"/>
                        <a:gd name="T8" fmla="*/ 144 w 2736"/>
                        <a:gd name="T9" fmla="*/ 9 h 504"/>
                        <a:gd name="T10" fmla="*/ 94 w 2736"/>
                        <a:gd name="T11" fmla="*/ 9 h 504"/>
                        <a:gd name="T12" fmla="*/ 35 w 2736"/>
                        <a:gd name="T13" fmla="*/ 25 h 504"/>
                        <a:gd name="T14" fmla="*/ 0 w 2736"/>
                        <a:gd name="T15" fmla="*/ 43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26" name="Freeform 23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4495" y="2038"/>
                      <a:ext cx="901" cy="525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9 w 1769"/>
                        <a:gd name="T3" fmla="*/ 5 h 791"/>
                        <a:gd name="T4" fmla="*/ 20 w 1769"/>
                        <a:gd name="T5" fmla="*/ 17 h 791"/>
                        <a:gd name="T6" fmla="*/ 28 w 1769"/>
                        <a:gd name="T7" fmla="*/ 37 h 791"/>
                        <a:gd name="T8" fmla="*/ 31 w 1769"/>
                        <a:gd name="T9" fmla="*/ 52 h 791"/>
                        <a:gd name="T10" fmla="*/ 30 w 1769"/>
                        <a:gd name="T11" fmla="*/ 68 h 791"/>
                        <a:gd name="T12" fmla="*/ 28 w 1769"/>
                        <a:gd name="T13" fmla="*/ 54 h 791"/>
                        <a:gd name="T14" fmla="*/ 24 w 1769"/>
                        <a:gd name="T15" fmla="*/ 38 h 791"/>
                        <a:gd name="T16" fmla="*/ 19 w 1769"/>
                        <a:gd name="T17" fmla="*/ 25 h 791"/>
                        <a:gd name="T18" fmla="*/ 10 w 1769"/>
                        <a:gd name="T19" fmla="*/ 13 h 791"/>
                        <a:gd name="T20" fmla="*/ 0 w 1769"/>
                        <a:gd name="T21" fmla="*/ 7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39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3032" y="1387"/>
                    <a:ext cx="2341" cy="653"/>
                    <a:chOff x="2958" y="1415"/>
                    <a:chExt cx="2341" cy="653"/>
                  </a:xfrm>
                </p:grpSpPr>
                <p:sp>
                  <p:nvSpPr>
                    <p:cNvPr id="123" name="Freeform 25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2958" y="1415"/>
                      <a:ext cx="1544" cy="313"/>
                    </a:xfrm>
                    <a:custGeom>
                      <a:avLst/>
                      <a:gdLst>
                        <a:gd name="T0" fmla="*/ 0 w 2736"/>
                        <a:gd name="T1" fmla="*/ 29 h 504"/>
                        <a:gd name="T2" fmla="*/ 28 w 2736"/>
                        <a:gd name="T3" fmla="*/ 10 h 504"/>
                        <a:gd name="T4" fmla="*/ 58 w 2736"/>
                        <a:gd name="T5" fmla="*/ 1 h 504"/>
                        <a:gd name="T6" fmla="*/ 89 w 2736"/>
                        <a:gd name="T7" fmla="*/ 1 h 504"/>
                        <a:gd name="T8" fmla="*/ 88 w 2736"/>
                        <a:gd name="T9" fmla="*/ 6 h 504"/>
                        <a:gd name="T10" fmla="*/ 57 w 2736"/>
                        <a:gd name="T11" fmla="*/ 6 h 504"/>
                        <a:gd name="T12" fmla="*/ 21 w 2736"/>
                        <a:gd name="T13" fmla="*/ 17 h 504"/>
                        <a:gd name="T14" fmla="*/ 0 w 2736"/>
                        <a:gd name="T15" fmla="*/ 29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24" name="Freeform 26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4469" y="1579"/>
                      <a:ext cx="830" cy="489"/>
                    </a:xfrm>
                    <a:custGeom>
                      <a:avLst/>
                      <a:gdLst>
                        <a:gd name="T0" fmla="*/ 0 w 1769"/>
                        <a:gd name="T1" fmla="*/ 1 h 791"/>
                        <a:gd name="T2" fmla="*/ 5 w 1769"/>
                        <a:gd name="T3" fmla="*/ 4 h 791"/>
                        <a:gd name="T4" fmla="*/ 12 w 1769"/>
                        <a:gd name="T5" fmla="*/ 12 h 791"/>
                        <a:gd name="T6" fmla="*/ 17 w 1769"/>
                        <a:gd name="T7" fmla="*/ 24 h 791"/>
                        <a:gd name="T8" fmla="*/ 19 w 1769"/>
                        <a:gd name="T9" fmla="*/ 33 h 791"/>
                        <a:gd name="T10" fmla="*/ 18 w 1769"/>
                        <a:gd name="T11" fmla="*/ 44 h 791"/>
                        <a:gd name="T12" fmla="*/ 17 w 1769"/>
                        <a:gd name="T13" fmla="*/ 35 h 791"/>
                        <a:gd name="T14" fmla="*/ 15 w 1769"/>
                        <a:gd name="T15" fmla="*/ 25 h 791"/>
                        <a:gd name="T16" fmla="*/ 12 w 1769"/>
                        <a:gd name="T17" fmla="*/ 17 h 791"/>
                        <a:gd name="T18" fmla="*/ 6 w 1769"/>
                        <a:gd name="T19" fmla="*/ 9 h 791"/>
                        <a:gd name="T20" fmla="*/ 0 w 1769"/>
                        <a:gd name="T21" fmla="*/ 4 h 791"/>
                        <a:gd name="T22" fmla="*/ 0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40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3057" y="1239"/>
                    <a:ext cx="2150" cy="344"/>
                    <a:chOff x="2983" y="1267"/>
                    <a:chExt cx="2150" cy="344"/>
                  </a:xfrm>
                </p:grpSpPr>
                <p:sp>
                  <p:nvSpPr>
                    <p:cNvPr id="121" name="Freeform 28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2983" y="1288"/>
                      <a:ext cx="1404" cy="222"/>
                    </a:xfrm>
                    <a:custGeom>
                      <a:avLst/>
                      <a:gdLst>
                        <a:gd name="T0" fmla="*/ 0 w 2736"/>
                        <a:gd name="T1" fmla="*/ 4 h 504"/>
                        <a:gd name="T2" fmla="*/ 16 w 2736"/>
                        <a:gd name="T3" fmla="*/ 1 h 504"/>
                        <a:gd name="T4" fmla="*/ 32 w 2736"/>
                        <a:gd name="T5" fmla="*/ 0 h 504"/>
                        <a:gd name="T6" fmla="*/ 50 w 2736"/>
                        <a:gd name="T7" fmla="*/ 0 h 504"/>
                        <a:gd name="T8" fmla="*/ 49 w 2736"/>
                        <a:gd name="T9" fmla="*/ 1 h 504"/>
                        <a:gd name="T10" fmla="*/ 32 w 2736"/>
                        <a:gd name="T11" fmla="*/ 1 h 504"/>
                        <a:gd name="T12" fmla="*/ 12 w 2736"/>
                        <a:gd name="T13" fmla="*/ 2 h 504"/>
                        <a:gd name="T14" fmla="*/ 0 w 2736"/>
                        <a:gd name="T15" fmla="*/ 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22" name="Freeform 29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4379" y="1267"/>
                      <a:ext cx="754" cy="344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3 w 1769"/>
                        <a:gd name="T3" fmla="*/ 0 h 791"/>
                        <a:gd name="T4" fmla="*/ 7 w 1769"/>
                        <a:gd name="T5" fmla="*/ 1 h 791"/>
                        <a:gd name="T6" fmla="*/ 10 w 1769"/>
                        <a:gd name="T7" fmla="*/ 3 h 791"/>
                        <a:gd name="T8" fmla="*/ 11 w 1769"/>
                        <a:gd name="T9" fmla="*/ 4 h 791"/>
                        <a:gd name="T10" fmla="*/ 10 w 1769"/>
                        <a:gd name="T11" fmla="*/ 5 h 791"/>
                        <a:gd name="T12" fmla="*/ 9 w 1769"/>
                        <a:gd name="T13" fmla="*/ 4 h 791"/>
                        <a:gd name="T14" fmla="*/ 9 w 1769"/>
                        <a:gd name="T15" fmla="*/ 3 h 791"/>
                        <a:gd name="T16" fmla="*/ 7 w 1769"/>
                        <a:gd name="T17" fmla="*/ 2 h 791"/>
                        <a:gd name="T18" fmla="*/ 3 w 1769"/>
                        <a:gd name="T19" fmla="*/ 1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41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3012" y="890"/>
                    <a:ext cx="1879" cy="429"/>
                    <a:chOff x="2938" y="918"/>
                    <a:chExt cx="1879" cy="429"/>
                  </a:xfrm>
                </p:grpSpPr>
                <p:sp>
                  <p:nvSpPr>
                    <p:cNvPr id="119" name="Freeform 31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2938" y="1130"/>
                      <a:ext cx="1233" cy="217"/>
                    </a:xfrm>
                    <a:custGeom>
                      <a:avLst/>
                      <a:gdLst>
                        <a:gd name="T0" fmla="*/ 0 w 2736"/>
                        <a:gd name="T1" fmla="*/ 3 h 504"/>
                        <a:gd name="T2" fmla="*/ 7 w 2736"/>
                        <a:gd name="T3" fmla="*/ 1 h 504"/>
                        <a:gd name="T4" fmla="*/ 15 w 2736"/>
                        <a:gd name="T5" fmla="*/ 0 h 504"/>
                        <a:gd name="T6" fmla="*/ 23 w 2736"/>
                        <a:gd name="T7" fmla="*/ 0 h 504"/>
                        <a:gd name="T8" fmla="*/ 23 w 2736"/>
                        <a:gd name="T9" fmla="*/ 0 h 504"/>
                        <a:gd name="T10" fmla="*/ 15 w 2736"/>
                        <a:gd name="T11" fmla="*/ 0 h 504"/>
                        <a:gd name="T12" fmla="*/ 5 w 2736"/>
                        <a:gd name="T13" fmla="*/ 2 h 504"/>
                        <a:gd name="T14" fmla="*/ 0 w 2736"/>
                        <a:gd name="T15" fmla="*/ 3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20" name="Freeform 32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4155" y="918"/>
                      <a:ext cx="662" cy="340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1 w 1769"/>
                        <a:gd name="T3" fmla="*/ 0 h 791"/>
                        <a:gd name="T4" fmla="*/ 3 w 1769"/>
                        <a:gd name="T5" fmla="*/ 1 h 791"/>
                        <a:gd name="T6" fmla="*/ 4 w 1769"/>
                        <a:gd name="T7" fmla="*/ 3 h 791"/>
                        <a:gd name="T8" fmla="*/ 5 w 1769"/>
                        <a:gd name="T9" fmla="*/ 4 h 791"/>
                        <a:gd name="T10" fmla="*/ 4 w 1769"/>
                        <a:gd name="T11" fmla="*/ 5 h 791"/>
                        <a:gd name="T12" fmla="*/ 4 w 1769"/>
                        <a:gd name="T13" fmla="*/ 4 h 791"/>
                        <a:gd name="T14" fmla="*/ 4 w 1769"/>
                        <a:gd name="T15" fmla="*/ 3 h 791"/>
                        <a:gd name="T16" fmla="*/ 3 w 1769"/>
                        <a:gd name="T17" fmla="*/ 2 h 791"/>
                        <a:gd name="T18" fmla="*/ 1 w 1769"/>
                        <a:gd name="T19" fmla="*/ 1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42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711" y="1633"/>
                    <a:ext cx="1256" cy="2318"/>
                    <a:chOff x="637" y="1661"/>
                    <a:chExt cx="1256" cy="2318"/>
                  </a:xfrm>
                </p:grpSpPr>
                <p:sp>
                  <p:nvSpPr>
                    <p:cNvPr id="117" name="Freeform 34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875" y="2366"/>
                      <a:ext cx="1723" cy="313"/>
                    </a:xfrm>
                    <a:custGeom>
                      <a:avLst/>
                      <a:gdLst>
                        <a:gd name="T0" fmla="*/ 0 w 2736"/>
                        <a:gd name="T1" fmla="*/ 29 h 504"/>
                        <a:gd name="T2" fmla="*/ 54 w 2736"/>
                        <a:gd name="T3" fmla="*/ 10 h 504"/>
                        <a:gd name="T4" fmla="*/ 111 w 2736"/>
                        <a:gd name="T5" fmla="*/ 1 h 504"/>
                        <a:gd name="T6" fmla="*/ 171 w 2736"/>
                        <a:gd name="T7" fmla="*/ 1 h 504"/>
                        <a:gd name="T8" fmla="*/ 170 w 2736"/>
                        <a:gd name="T9" fmla="*/ 6 h 504"/>
                        <a:gd name="T10" fmla="*/ 110 w 2736"/>
                        <a:gd name="T11" fmla="*/ 6 h 504"/>
                        <a:gd name="T12" fmla="*/ 41 w 2736"/>
                        <a:gd name="T13" fmla="*/ 17 h 504"/>
                        <a:gd name="T14" fmla="*/ 0 w 2736"/>
                        <a:gd name="T15" fmla="*/ 29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18" name="Freeform 35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418" y="3271"/>
                      <a:ext cx="927" cy="489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10 w 1769"/>
                        <a:gd name="T3" fmla="*/ 4 h 791"/>
                        <a:gd name="T4" fmla="*/ 24 w 1769"/>
                        <a:gd name="T5" fmla="*/ 12 h 791"/>
                        <a:gd name="T6" fmla="*/ 34 w 1769"/>
                        <a:gd name="T7" fmla="*/ 24 h 791"/>
                        <a:gd name="T8" fmla="*/ 37 w 1769"/>
                        <a:gd name="T9" fmla="*/ 33 h 791"/>
                        <a:gd name="T10" fmla="*/ 35 w 1769"/>
                        <a:gd name="T11" fmla="*/ 44 h 791"/>
                        <a:gd name="T12" fmla="*/ 33 w 1769"/>
                        <a:gd name="T13" fmla="*/ 35 h 791"/>
                        <a:gd name="T14" fmla="*/ 29 w 1769"/>
                        <a:gd name="T15" fmla="*/ 25 h 791"/>
                        <a:gd name="T16" fmla="*/ 23 w 1769"/>
                        <a:gd name="T17" fmla="*/ 17 h 791"/>
                        <a:gd name="T18" fmla="*/ 12 w 1769"/>
                        <a:gd name="T19" fmla="*/ 9 h 791"/>
                        <a:gd name="T20" fmla="*/ 0 w 1769"/>
                        <a:gd name="T21" fmla="*/ 4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43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69" y="2168"/>
                    <a:ext cx="2461" cy="1336"/>
                    <a:chOff x="-5" y="2196"/>
                    <a:chExt cx="2461" cy="1336"/>
                  </a:xfrm>
                </p:grpSpPr>
                <p:sp>
                  <p:nvSpPr>
                    <p:cNvPr id="115" name="Freeform 37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644" y="2196"/>
                      <a:ext cx="1812" cy="347"/>
                    </a:xfrm>
                    <a:custGeom>
                      <a:avLst/>
                      <a:gdLst>
                        <a:gd name="T0" fmla="*/ 0 w 2736"/>
                        <a:gd name="T1" fmla="*/ 54 h 504"/>
                        <a:gd name="T2" fmla="*/ 73 w 2736"/>
                        <a:gd name="T3" fmla="*/ 18 h 504"/>
                        <a:gd name="T4" fmla="*/ 150 w 2736"/>
                        <a:gd name="T5" fmla="*/ 3 h 504"/>
                        <a:gd name="T6" fmla="*/ 231 w 2736"/>
                        <a:gd name="T7" fmla="*/ 3 h 504"/>
                        <a:gd name="T8" fmla="*/ 229 w 2736"/>
                        <a:gd name="T9" fmla="*/ 11 h 504"/>
                        <a:gd name="T10" fmla="*/ 149 w 2736"/>
                        <a:gd name="T11" fmla="*/ 11 h 504"/>
                        <a:gd name="T12" fmla="*/ 55 w 2736"/>
                        <a:gd name="T13" fmla="*/ 31 h 504"/>
                        <a:gd name="T14" fmla="*/ 0 w 2736"/>
                        <a:gd name="T15" fmla="*/ 5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16" name="Freeform 38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-5" y="2984"/>
                      <a:ext cx="973" cy="548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14 w 1769"/>
                        <a:gd name="T3" fmla="*/ 6 h 791"/>
                        <a:gd name="T4" fmla="*/ 32 w 1769"/>
                        <a:gd name="T5" fmla="*/ 22 h 791"/>
                        <a:gd name="T6" fmla="*/ 45 w 1769"/>
                        <a:gd name="T7" fmla="*/ 48 h 791"/>
                        <a:gd name="T8" fmla="*/ 49 w 1769"/>
                        <a:gd name="T9" fmla="*/ 67 h 791"/>
                        <a:gd name="T10" fmla="*/ 47 w 1769"/>
                        <a:gd name="T11" fmla="*/ 87 h 791"/>
                        <a:gd name="T12" fmla="*/ 44 w 1769"/>
                        <a:gd name="T13" fmla="*/ 69 h 791"/>
                        <a:gd name="T14" fmla="*/ 39 w 1769"/>
                        <a:gd name="T15" fmla="*/ 51 h 791"/>
                        <a:gd name="T16" fmla="*/ 31 w 1769"/>
                        <a:gd name="T17" fmla="*/ 33 h 791"/>
                        <a:gd name="T18" fmla="*/ 16 w 1769"/>
                        <a:gd name="T19" fmla="*/ 17 h 791"/>
                        <a:gd name="T20" fmla="*/ 0 w 1769"/>
                        <a:gd name="T21" fmla="*/ 8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44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22" y="1978"/>
                    <a:ext cx="2477" cy="1065"/>
                    <a:chOff x="-52" y="2006"/>
                    <a:chExt cx="2477" cy="1065"/>
                  </a:xfrm>
                </p:grpSpPr>
                <p:sp>
                  <p:nvSpPr>
                    <p:cNvPr id="113" name="Freeform 40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689" y="2006"/>
                      <a:ext cx="1736" cy="303"/>
                    </a:xfrm>
                    <a:custGeom>
                      <a:avLst/>
                      <a:gdLst>
                        <a:gd name="T0" fmla="*/ 0 w 2736"/>
                        <a:gd name="T1" fmla="*/ 24 h 504"/>
                        <a:gd name="T2" fmla="*/ 56 w 2736"/>
                        <a:gd name="T3" fmla="*/ 8 h 504"/>
                        <a:gd name="T4" fmla="*/ 116 w 2736"/>
                        <a:gd name="T5" fmla="*/ 1 h 504"/>
                        <a:gd name="T6" fmla="*/ 179 w 2736"/>
                        <a:gd name="T7" fmla="*/ 1 h 504"/>
                        <a:gd name="T8" fmla="*/ 178 w 2736"/>
                        <a:gd name="T9" fmla="*/ 5 h 504"/>
                        <a:gd name="T10" fmla="*/ 115 w 2736"/>
                        <a:gd name="T11" fmla="*/ 5 h 504"/>
                        <a:gd name="T12" fmla="*/ 43 w 2736"/>
                        <a:gd name="T13" fmla="*/ 14 h 504"/>
                        <a:gd name="T14" fmla="*/ 0 w 2736"/>
                        <a:gd name="T15" fmla="*/ 2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14" name="Freeform 41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-52" y="2591"/>
                      <a:ext cx="932" cy="480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10 w 1769"/>
                        <a:gd name="T3" fmla="*/ 3 h 791"/>
                        <a:gd name="T4" fmla="*/ 25 w 1769"/>
                        <a:gd name="T5" fmla="*/ 10 h 791"/>
                        <a:gd name="T6" fmla="*/ 34 w 1769"/>
                        <a:gd name="T7" fmla="*/ 21 h 791"/>
                        <a:gd name="T8" fmla="*/ 37 w 1769"/>
                        <a:gd name="T9" fmla="*/ 30 h 791"/>
                        <a:gd name="T10" fmla="*/ 36 w 1769"/>
                        <a:gd name="T11" fmla="*/ 39 h 791"/>
                        <a:gd name="T12" fmla="*/ 34 w 1769"/>
                        <a:gd name="T13" fmla="*/ 32 h 791"/>
                        <a:gd name="T14" fmla="*/ 30 w 1769"/>
                        <a:gd name="T15" fmla="*/ 22 h 791"/>
                        <a:gd name="T16" fmla="*/ 24 w 1769"/>
                        <a:gd name="T17" fmla="*/ 15 h 791"/>
                        <a:gd name="T18" fmla="*/ 13 w 1769"/>
                        <a:gd name="T19" fmla="*/ 8 h 791"/>
                        <a:gd name="T20" fmla="*/ 0 w 1769"/>
                        <a:gd name="T21" fmla="*/ 4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45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0" y="1782"/>
                    <a:ext cx="2472" cy="932"/>
                    <a:chOff x="-74" y="1810"/>
                    <a:chExt cx="2472" cy="932"/>
                  </a:xfrm>
                </p:grpSpPr>
                <p:sp>
                  <p:nvSpPr>
                    <p:cNvPr id="111" name="Freeform 43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721" y="1810"/>
                      <a:ext cx="1677" cy="335"/>
                    </a:xfrm>
                    <a:custGeom>
                      <a:avLst/>
                      <a:gdLst>
                        <a:gd name="T0" fmla="*/ 0 w 2736"/>
                        <a:gd name="T1" fmla="*/ 43 h 504"/>
                        <a:gd name="T2" fmla="*/ 46 w 2736"/>
                        <a:gd name="T3" fmla="*/ 15 h 504"/>
                        <a:gd name="T4" fmla="*/ 94 w 2736"/>
                        <a:gd name="T5" fmla="*/ 2 h 504"/>
                        <a:gd name="T6" fmla="*/ 145 w 2736"/>
                        <a:gd name="T7" fmla="*/ 2 h 504"/>
                        <a:gd name="T8" fmla="*/ 144 w 2736"/>
                        <a:gd name="T9" fmla="*/ 9 h 504"/>
                        <a:gd name="T10" fmla="*/ 94 w 2736"/>
                        <a:gd name="T11" fmla="*/ 9 h 504"/>
                        <a:gd name="T12" fmla="*/ 35 w 2736"/>
                        <a:gd name="T13" fmla="*/ 25 h 504"/>
                        <a:gd name="T14" fmla="*/ 0 w 2736"/>
                        <a:gd name="T15" fmla="*/ 43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12" name="Freeform 44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-74" y="2212"/>
                      <a:ext cx="901" cy="530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9 w 1769"/>
                        <a:gd name="T3" fmla="*/ 5 h 791"/>
                        <a:gd name="T4" fmla="*/ 20 w 1769"/>
                        <a:gd name="T5" fmla="*/ 18 h 791"/>
                        <a:gd name="T6" fmla="*/ 28 w 1769"/>
                        <a:gd name="T7" fmla="*/ 39 h 791"/>
                        <a:gd name="T8" fmla="*/ 31 w 1769"/>
                        <a:gd name="T9" fmla="*/ 55 h 791"/>
                        <a:gd name="T10" fmla="*/ 30 w 1769"/>
                        <a:gd name="T11" fmla="*/ 72 h 791"/>
                        <a:gd name="T12" fmla="*/ 28 w 1769"/>
                        <a:gd name="T13" fmla="*/ 57 h 791"/>
                        <a:gd name="T14" fmla="*/ 24 w 1769"/>
                        <a:gd name="T15" fmla="*/ 42 h 791"/>
                        <a:gd name="T16" fmla="*/ 19 w 1769"/>
                        <a:gd name="T17" fmla="*/ 27 h 791"/>
                        <a:gd name="T18" fmla="*/ 10 w 1769"/>
                        <a:gd name="T19" fmla="*/ 14 h 791"/>
                        <a:gd name="T20" fmla="*/ 0 w 1769"/>
                        <a:gd name="T21" fmla="*/ 7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46" name="Group 183"/>
                  <p:cNvGrpSpPr>
                    <a:grpSpLocks/>
                  </p:cNvGrpSpPr>
                  <p:nvPr/>
                </p:nvGrpSpPr>
                <p:grpSpPr bwMode="auto">
                  <a:xfrm>
                    <a:off x="97" y="1562"/>
                    <a:ext cx="2339" cy="658"/>
                    <a:chOff x="23" y="1590"/>
                    <a:chExt cx="2339" cy="658"/>
                  </a:xfrm>
                </p:grpSpPr>
                <p:sp>
                  <p:nvSpPr>
                    <p:cNvPr id="109" name="Freeform 46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818" y="1590"/>
                      <a:ext cx="1544" cy="312"/>
                    </a:xfrm>
                    <a:custGeom>
                      <a:avLst/>
                      <a:gdLst>
                        <a:gd name="T0" fmla="*/ 0 w 2736"/>
                        <a:gd name="T1" fmla="*/ 28 h 504"/>
                        <a:gd name="T2" fmla="*/ 28 w 2736"/>
                        <a:gd name="T3" fmla="*/ 9 h 504"/>
                        <a:gd name="T4" fmla="*/ 58 w 2736"/>
                        <a:gd name="T5" fmla="*/ 1 h 504"/>
                        <a:gd name="T6" fmla="*/ 89 w 2736"/>
                        <a:gd name="T7" fmla="*/ 1 h 504"/>
                        <a:gd name="T8" fmla="*/ 88 w 2736"/>
                        <a:gd name="T9" fmla="*/ 6 h 504"/>
                        <a:gd name="T10" fmla="*/ 57 w 2736"/>
                        <a:gd name="T11" fmla="*/ 6 h 504"/>
                        <a:gd name="T12" fmla="*/ 21 w 2736"/>
                        <a:gd name="T13" fmla="*/ 17 h 504"/>
                        <a:gd name="T14" fmla="*/ 0 w 2736"/>
                        <a:gd name="T15" fmla="*/ 28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10" name="Freeform 47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23" y="1760"/>
                      <a:ext cx="830" cy="488"/>
                    </a:xfrm>
                    <a:custGeom>
                      <a:avLst/>
                      <a:gdLst>
                        <a:gd name="T0" fmla="*/ 0 w 1769"/>
                        <a:gd name="T1" fmla="*/ 1 h 791"/>
                        <a:gd name="T2" fmla="*/ 5 w 1769"/>
                        <a:gd name="T3" fmla="*/ 4 h 791"/>
                        <a:gd name="T4" fmla="*/ 12 w 1769"/>
                        <a:gd name="T5" fmla="*/ 11 h 791"/>
                        <a:gd name="T6" fmla="*/ 17 w 1769"/>
                        <a:gd name="T7" fmla="*/ 24 h 791"/>
                        <a:gd name="T8" fmla="*/ 19 w 1769"/>
                        <a:gd name="T9" fmla="*/ 33 h 791"/>
                        <a:gd name="T10" fmla="*/ 18 w 1769"/>
                        <a:gd name="T11" fmla="*/ 43 h 791"/>
                        <a:gd name="T12" fmla="*/ 17 w 1769"/>
                        <a:gd name="T13" fmla="*/ 35 h 791"/>
                        <a:gd name="T14" fmla="*/ 15 w 1769"/>
                        <a:gd name="T15" fmla="*/ 25 h 791"/>
                        <a:gd name="T16" fmla="*/ 12 w 1769"/>
                        <a:gd name="T17" fmla="*/ 17 h 791"/>
                        <a:gd name="T18" fmla="*/ 6 w 1769"/>
                        <a:gd name="T19" fmla="*/ 9 h 791"/>
                        <a:gd name="T20" fmla="*/ 0 w 1769"/>
                        <a:gd name="T21" fmla="*/ 4 h 791"/>
                        <a:gd name="T22" fmla="*/ 0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47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63" y="1415"/>
                    <a:ext cx="2150" cy="347"/>
                    <a:chOff x="189" y="1443"/>
                    <a:chExt cx="2150" cy="347"/>
                  </a:xfrm>
                </p:grpSpPr>
                <p:sp>
                  <p:nvSpPr>
                    <p:cNvPr id="107" name="Freeform 49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935" y="1464"/>
                      <a:ext cx="1404" cy="222"/>
                    </a:xfrm>
                    <a:custGeom>
                      <a:avLst/>
                      <a:gdLst>
                        <a:gd name="T0" fmla="*/ 0 w 2736"/>
                        <a:gd name="T1" fmla="*/ 4 h 504"/>
                        <a:gd name="T2" fmla="*/ 16 w 2736"/>
                        <a:gd name="T3" fmla="*/ 1 h 504"/>
                        <a:gd name="T4" fmla="*/ 32 w 2736"/>
                        <a:gd name="T5" fmla="*/ 0 h 504"/>
                        <a:gd name="T6" fmla="*/ 50 w 2736"/>
                        <a:gd name="T7" fmla="*/ 0 h 504"/>
                        <a:gd name="T8" fmla="*/ 49 w 2736"/>
                        <a:gd name="T9" fmla="*/ 1 h 504"/>
                        <a:gd name="T10" fmla="*/ 32 w 2736"/>
                        <a:gd name="T11" fmla="*/ 1 h 504"/>
                        <a:gd name="T12" fmla="*/ 12 w 2736"/>
                        <a:gd name="T13" fmla="*/ 2 h 504"/>
                        <a:gd name="T14" fmla="*/ 0 w 2736"/>
                        <a:gd name="T15" fmla="*/ 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08" name="Freeform 50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189" y="1443"/>
                      <a:ext cx="754" cy="347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3 w 1769"/>
                        <a:gd name="T3" fmla="*/ 0 h 791"/>
                        <a:gd name="T4" fmla="*/ 7 w 1769"/>
                        <a:gd name="T5" fmla="*/ 1 h 791"/>
                        <a:gd name="T6" fmla="*/ 10 w 1769"/>
                        <a:gd name="T7" fmla="*/ 3 h 791"/>
                        <a:gd name="T8" fmla="*/ 11 w 1769"/>
                        <a:gd name="T9" fmla="*/ 4 h 791"/>
                        <a:gd name="T10" fmla="*/ 10 w 1769"/>
                        <a:gd name="T11" fmla="*/ 6 h 791"/>
                        <a:gd name="T12" fmla="*/ 9 w 1769"/>
                        <a:gd name="T13" fmla="*/ 5 h 791"/>
                        <a:gd name="T14" fmla="*/ 9 w 1769"/>
                        <a:gd name="T15" fmla="*/ 3 h 791"/>
                        <a:gd name="T16" fmla="*/ 7 w 1769"/>
                        <a:gd name="T17" fmla="*/ 2 h 791"/>
                        <a:gd name="T18" fmla="*/ 3 w 1769"/>
                        <a:gd name="T19" fmla="*/ 1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48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579" y="1064"/>
                    <a:ext cx="1879" cy="430"/>
                    <a:chOff x="505" y="1092"/>
                    <a:chExt cx="1879" cy="430"/>
                  </a:xfrm>
                </p:grpSpPr>
                <p:sp>
                  <p:nvSpPr>
                    <p:cNvPr id="105" name="Freeform 52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1151" y="1305"/>
                      <a:ext cx="1233" cy="217"/>
                    </a:xfrm>
                    <a:custGeom>
                      <a:avLst/>
                      <a:gdLst>
                        <a:gd name="T0" fmla="*/ 0 w 2736"/>
                        <a:gd name="T1" fmla="*/ 3 h 504"/>
                        <a:gd name="T2" fmla="*/ 7 w 2736"/>
                        <a:gd name="T3" fmla="*/ 1 h 504"/>
                        <a:gd name="T4" fmla="*/ 15 w 2736"/>
                        <a:gd name="T5" fmla="*/ 0 h 504"/>
                        <a:gd name="T6" fmla="*/ 23 w 2736"/>
                        <a:gd name="T7" fmla="*/ 0 h 504"/>
                        <a:gd name="T8" fmla="*/ 23 w 2736"/>
                        <a:gd name="T9" fmla="*/ 0 h 504"/>
                        <a:gd name="T10" fmla="*/ 15 w 2736"/>
                        <a:gd name="T11" fmla="*/ 0 h 504"/>
                        <a:gd name="T12" fmla="*/ 5 w 2736"/>
                        <a:gd name="T13" fmla="*/ 2 h 504"/>
                        <a:gd name="T14" fmla="*/ 0 w 2736"/>
                        <a:gd name="T15" fmla="*/ 3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06" name="Freeform 53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505" y="1092"/>
                      <a:ext cx="662" cy="340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1 w 1769"/>
                        <a:gd name="T3" fmla="*/ 0 h 791"/>
                        <a:gd name="T4" fmla="*/ 3 w 1769"/>
                        <a:gd name="T5" fmla="*/ 1 h 791"/>
                        <a:gd name="T6" fmla="*/ 4 w 1769"/>
                        <a:gd name="T7" fmla="*/ 3 h 791"/>
                        <a:gd name="T8" fmla="*/ 5 w 1769"/>
                        <a:gd name="T9" fmla="*/ 4 h 791"/>
                        <a:gd name="T10" fmla="*/ 4 w 1769"/>
                        <a:gd name="T11" fmla="*/ 5 h 791"/>
                        <a:gd name="T12" fmla="*/ 4 w 1769"/>
                        <a:gd name="T13" fmla="*/ 4 h 791"/>
                        <a:gd name="T14" fmla="*/ 4 w 1769"/>
                        <a:gd name="T15" fmla="*/ 3 h 791"/>
                        <a:gd name="T16" fmla="*/ 3 w 1769"/>
                        <a:gd name="T17" fmla="*/ 2 h 791"/>
                        <a:gd name="T18" fmla="*/ 1 w 1769"/>
                        <a:gd name="T19" fmla="*/ 1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49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690" y="872"/>
                    <a:ext cx="1849" cy="553"/>
                    <a:chOff x="616" y="900"/>
                    <a:chExt cx="1849" cy="553"/>
                  </a:xfrm>
                </p:grpSpPr>
                <p:sp>
                  <p:nvSpPr>
                    <p:cNvPr id="103" name="Freeform 55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1232" y="1239"/>
                      <a:ext cx="1233" cy="214"/>
                    </a:xfrm>
                    <a:custGeom>
                      <a:avLst/>
                      <a:gdLst>
                        <a:gd name="T0" fmla="*/ 0 w 2736"/>
                        <a:gd name="T1" fmla="*/ 3 h 504"/>
                        <a:gd name="T2" fmla="*/ 7 w 2736"/>
                        <a:gd name="T3" fmla="*/ 1 h 504"/>
                        <a:gd name="T4" fmla="*/ 15 w 2736"/>
                        <a:gd name="T5" fmla="*/ 0 h 504"/>
                        <a:gd name="T6" fmla="*/ 23 w 2736"/>
                        <a:gd name="T7" fmla="*/ 0 h 504"/>
                        <a:gd name="T8" fmla="*/ 23 w 2736"/>
                        <a:gd name="T9" fmla="*/ 0 h 504"/>
                        <a:gd name="T10" fmla="*/ 15 w 2736"/>
                        <a:gd name="T11" fmla="*/ 0 h 504"/>
                        <a:gd name="T12" fmla="*/ 5 w 2736"/>
                        <a:gd name="T13" fmla="*/ 2 h 504"/>
                        <a:gd name="T14" fmla="*/ 0 w 2736"/>
                        <a:gd name="T15" fmla="*/ 3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04" name="Freeform 56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616" y="900"/>
                      <a:ext cx="662" cy="335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1 w 1769"/>
                        <a:gd name="T3" fmla="*/ 0 h 791"/>
                        <a:gd name="T4" fmla="*/ 3 w 1769"/>
                        <a:gd name="T5" fmla="*/ 1 h 791"/>
                        <a:gd name="T6" fmla="*/ 4 w 1769"/>
                        <a:gd name="T7" fmla="*/ 3 h 791"/>
                        <a:gd name="T8" fmla="*/ 5 w 1769"/>
                        <a:gd name="T9" fmla="*/ 3 h 791"/>
                        <a:gd name="T10" fmla="*/ 4 w 1769"/>
                        <a:gd name="T11" fmla="*/ 5 h 791"/>
                        <a:gd name="T12" fmla="*/ 4 w 1769"/>
                        <a:gd name="T13" fmla="*/ 3 h 791"/>
                        <a:gd name="T14" fmla="*/ 4 w 1769"/>
                        <a:gd name="T15" fmla="*/ 3 h 791"/>
                        <a:gd name="T16" fmla="*/ 3 w 1769"/>
                        <a:gd name="T17" fmla="*/ 2 h 791"/>
                        <a:gd name="T18" fmla="*/ 1 w 1769"/>
                        <a:gd name="T19" fmla="*/ 1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50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911" y="590"/>
                    <a:ext cx="1767" cy="740"/>
                    <a:chOff x="911" y="590"/>
                    <a:chExt cx="1767" cy="740"/>
                  </a:xfrm>
                </p:grpSpPr>
                <p:sp>
                  <p:nvSpPr>
                    <p:cNvPr id="101" name="Freeform 58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1445" y="1116"/>
                      <a:ext cx="1233" cy="214"/>
                    </a:xfrm>
                    <a:custGeom>
                      <a:avLst/>
                      <a:gdLst>
                        <a:gd name="T0" fmla="*/ 0 w 2736"/>
                        <a:gd name="T1" fmla="*/ 3 h 504"/>
                        <a:gd name="T2" fmla="*/ 7 w 2736"/>
                        <a:gd name="T3" fmla="*/ 1 h 504"/>
                        <a:gd name="T4" fmla="*/ 15 w 2736"/>
                        <a:gd name="T5" fmla="*/ 0 h 504"/>
                        <a:gd name="T6" fmla="*/ 23 w 2736"/>
                        <a:gd name="T7" fmla="*/ 0 h 504"/>
                        <a:gd name="T8" fmla="*/ 23 w 2736"/>
                        <a:gd name="T9" fmla="*/ 0 h 504"/>
                        <a:gd name="T10" fmla="*/ 15 w 2736"/>
                        <a:gd name="T11" fmla="*/ 0 h 504"/>
                        <a:gd name="T12" fmla="*/ 5 w 2736"/>
                        <a:gd name="T13" fmla="*/ 2 h 504"/>
                        <a:gd name="T14" fmla="*/ 0 w 2736"/>
                        <a:gd name="T15" fmla="*/ 3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02" name="Freeform 59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911" y="590"/>
                      <a:ext cx="662" cy="336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1 w 1769"/>
                        <a:gd name="T3" fmla="*/ 0 h 791"/>
                        <a:gd name="T4" fmla="*/ 3 w 1769"/>
                        <a:gd name="T5" fmla="*/ 1 h 791"/>
                        <a:gd name="T6" fmla="*/ 4 w 1769"/>
                        <a:gd name="T7" fmla="*/ 3 h 791"/>
                        <a:gd name="T8" fmla="*/ 5 w 1769"/>
                        <a:gd name="T9" fmla="*/ 3 h 791"/>
                        <a:gd name="T10" fmla="*/ 4 w 1769"/>
                        <a:gd name="T11" fmla="*/ 5 h 791"/>
                        <a:gd name="T12" fmla="*/ 4 w 1769"/>
                        <a:gd name="T13" fmla="*/ 3 h 791"/>
                        <a:gd name="T14" fmla="*/ 4 w 1769"/>
                        <a:gd name="T15" fmla="*/ 3 h 791"/>
                        <a:gd name="T16" fmla="*/ 3 w 1769"/>
                        <a:gd name="T17" fmla="*/ 2 h 791"/>
                        <a:gd name="T18" fmla="*/ 1 w 1769"/>
                        <a:gd name="T19" fmla="*/ 1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51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1120" y="304"/>
                    <a:ext cx="1693" cy="890"/>
                    <a:chOff x="1120" y="304"/>
                    <a:chExt cx="1693" cy="890"/>
                  </a:xfrm>
                </p:grpSpPr>
                <p:sp>
                  <p:nvSpPr>
                    <p:cNvPr id="99" name="Freeform 61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562" y="980"/>
                      <a:ext cx="1251" cy="214"/>
                    </a:xfrm>
                    <a:custGeom>
                      <a:avLst/>
                      <a:gdLst>
                        <a:gd name="T0" fmla="*/ 0 w 2736"/>
                        <a:gd name="T1" fmla="*/ 3 h 504"/>
                        <a:gd name="T2" fmla="*/ 8 w 2736"/>
                        <a:gd name="T3" fmla="*/ 1 h 504"/>
                        <a:gd name="T4" fmla="*/ 16 w 2736"/>
                        <a:gd name="T5" fmla="*/ 0 h 504"/>
                        <a:gd name="T6" fmla="*/ 25 w 2736"/>
                        <a:gd name="T7" fmla="*/ 0 h 504"/>
                        <a:gd name="T8" fmla="*/ 25 w 2736"/>
                        <a:gd name="T9" fmla="*/ 0 h 504"/>
                        <a:gd name="T10" fmla="*/ 16 w 2736"/>
                        <a:gd name="T11" fmla="*/ 0 h 504"/>
                        <a:gd name="T12" fmla="*/ 6 w 2736"/>
                        <a:gd name="T13" fmla="*/ 2 h 504"/>
                        <a:gd name="T14" fmla="*/ 0 w 2736"/>
                        <a:gd name="T15" fmla="*/ 3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00" name="Freeform 62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120" y="304"/>
                      <a:ext cx="672" cy="339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2 w 1769"/>
                        <a:gd name="T3" fmla="*/ 0 h 791"/>
                        <a:gd name="T4" fmla="*/ 3 w 1769"/>
                        <a:gd name="T5" fmla="*/ 1 h 791"/>
                        <a:gd name="T6" fmla="*/ 5 w 1769"/>
                        <a:gd name="T7" fmla="*/ 3 h 791"/>
                        <a:gd name="T8" fmla="*/ 5 w 1769"/>
                        <a:gd name="T9" fmla="*/ 4 h 791"/>
                        <a:gd name="T10" fmla="*/ 5 w 1769"/>
                        <a:gd name="T11" fmla="*/ 5 h 791"/>
                        <a:gd name="T12" fmla="*/ 5 w 1769"/>
                        <a:gd name="T13" fmla="*/ 4 h 791"/>
                        <a:gd name="T14" fmla="*/ 4 w 1769"/>
                        <a:gd name="T15" fmla="*/ 3 h 791"/>
                        <a:gd name="T16" fmla="*/ 3 w 1769"/>
                        <a:gd name="T17" fmla="*/ 2 h 791"/>
                        <a:gd name="T18" fmla="*/ 2 w 1769"/>
                        <a:gd name="T19" fmla="*/ 1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52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1711" y="68"/>
                    <a:ext cx="776" cy="1527"/>
                    <a:chOff x="1637" y="96"/>
                    <a:chExt cx="776" cy="1527"/>
                  </a:xfrm>
                </p:grpSpPr>
                <p:sp>
                  <p:nvSpPr>
                    <p:cNvPr id="97" name="Freeform 64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756" y="966"/>
                      <a:ext cx="1099" cy="215"/>
                    </a:xfrm>
                    <a:custGeom>
                      <a:avLst/>
                      <a:gdLst>
                        <a:gd name="T0" fmla="*/ 0 w 2736"/>
                        <a:gd name="T1" fmla="*/ 3 h 504"/>
                        <a:gd name="T2" fmla="*/ 4 w 2736"/>
                        <a:gd name="T3" fmla="*/ 1 h 504"/>
                        <a:gd name="T4" fmla="*/ 7 w 2736"/>
                        <a:gd name="T5" fmla="*/ 0 h 504"/>
                        <a:gd name="T6" fmla="*/ 12 w 2736"/>
                        <a:gd name="T7" fmla="*/ 0 h 504"/>
                        <a:gd name="T8" fmla="*/ 12 w 2736"/>
                        <a:gd name="T9" fmla="*/ 0 h 504"/>
                        <a:gd name="T10" fmla="*/ 7 w 2736"/>
                        <a:gd name="T11" fmla="*/ 0 h 504"/>
                        <a:gd name="T12" fmla="*/ 3 w 2736"/>
                        <a:gd name="T13" fmla="*/ 2 h 504"/>
                        <a:gd name="T14" fmla="*/ 0 w 2736"/>
                        <a:gd name="T15" fmla="*/ 3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98" name="Freeform 65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511" y="222"/>
                      <a:ext cx="589" cy="338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1 w 1769"/>
                        <a:gd name="T3" fmla="*/ 0 h 791"/>
                        <a:gd name="T4" fmla="*/ 2 w 1769"/>
                        <a:gd name="T5" fmla="*/ 1 h 791"/>
                        <a:gd name="T6" fmla="*/ 2 w 1769"/>
                        <a:gd name="T7" fmla="*/ 3 h 791"/>
                        <a:gd name="T8" fmla="*/ 2 w 1769"/>
                        <a:gd name="T9" fmla="*/ 4 h 791"/>
                        <a:gd name="T10" fmla="*/ 2 w 1769"/>
                        <a:gd name="T11" fmla="*/ 5 h 791"/>
                        <a:gd name="T12" fmla="*/ 2 w 1769"/>
                        <a:gd name="T13" fmla="*/ 4 h 791"/>
                        <a:gd name="T14" fmla="*/ 2 w 1769"/>
                        <a:gd name="T15" fmla="*/ 3 h 791"/>
                        <a:gd name="T16" fmla="*/ 2 w 1769"/>
                        <a:gd name="T17" fmla="*/ 2 h 791"/>
                        <a:gd name="T18" fmla="*/ 1 w 1769"/>
                        <a:gd name="T19" fmla="*/ 1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53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2007" y="7"/>
                    <a:ext cx="637" cy="1534"/>
                    <a:chOff x="1933" y="35"/>
                    <a:chExt cx="637" cy="1534"/>
                  </a:xfrm>
                </p:grpSpPr>
                <p:sp>
                  <p:nvSpPr>
                    <p:cNvPr id="95" name="Freeform 67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933" y="932"/>
                      <a:ext cx="1059" cy="215"/>
                    </a:xfrm>
                    <a:custGeom>
                      <a:avLst/>
                      <a:gdLst>
                        <a:gd name="T0" fmla="*/ 0 w 2736"/>
                        <a:gd name="T1" fmla="*/ 3 h 504"/>
                        <a:gd name="T2" fmla="*/ 3 w 2736"/>
                        <a:gd name="T3" fmla="*/ 1 h 504"/>
                        <a:gd name="T4" fmla="*/ 6 w 2736"/>
                        <a:gd name="T5" fmla="*/ 0 h 504"/>
                        <a:gd name="T6" fmla="*/ 9 w 2736"/>
                        <a:gd name="T7" fmla="*/ 0 h 504"/>
                        <a:gd name="T8" fmla="*/ 9 w 2736"/>
                        <a:gd name="T9" fmla="*/ 0 h 504"/>
                        <a:gd name="T10" fmla="*/ 6 w 2736"/>
                        <a:gd name="T11" fmla="*/ 0 h 504"/>
                        <a:gd name="T12" fmla="*/ 2 w 2736"/>
                        <a:gd name="T13" fmla="*/ 2 h 504"/>
                        <a:gd name="T14" fmla="*/ 0 w 2736"/>
                        <a:gd name="T15" fmla="*/ 3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96" name="Freeform 68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817" y="151"/>
                      <a:ext cx="567" cy="336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1 w 1769"/>
                        <a:gd name="T3" fmla="*/ 0 h 791"/>
                        <a:gd name="T4" fmla="*/ 1 w 1769"/>
                        <a:gd name="T5" fmla="*/ 1 h 791"/>
                        <a:gd name="T6" fmla="*/ 2 w 1769"/>
                        <a:gd name="T7" fmla="*/ 3 h 791"/>
                        <a:gd name="T8" fmla="*/ 2 w 1769"/>
                        <a:gd name="T9" fmla="*/ 3 h 791"/>
                        <a:gd name="T10" fmla="*/ 2 w 1769"/>
                        <a:gd name="T11" fmla="*/ 5 h 791"/>
                        <a:gd name="T12" fmla="*/ 2 w 1769"/>
                        <a:gd name="T13" fmla="*/ 3 h 791"/>
                        <a:gd name="T14" fmla="*/ 2 w 1769"/>
                        <a:gd name="T15" fmla="*/ 3 h 791"/>
                        <a:gd name="T16" fmla="*/ 1 w 1769"/>
                        <a:gd name="T17" fmla="*/ 2 h 791"/>
                        <a:gd name="T18" fmla="*/ 1 w 1769"/>
                        <a:gd name="T19" fmla="*/ 1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54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2896" y="642"/>
                    <a:ext cx="1846" cy="570"/>
                    <a:chOff x="2822" y="670"/>
                    <a:chExt cx="1846" cy="570"/>
                  </a:xfrm>
                </p:grpSpPr>
                <p:sp>
                  <p:nvSpPr>
                    <p:cNvPr id="93" name="Freeform 70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2822" y="1026"/>
                      <a:ext cx="1233" cy="214"/>
                    </a:xfrm>
                    <a:custGeom>
                      <a:avLst/>
                      <a:gdLst>
                        <a:gd name="T0" fmla="*/ 0 w 2736"/>
                        <a:gd name="T1" fmla="*/ 3 h 504"/>
                        <a:gd name="T2" fmla="*/ 7 w 2736"/>
                        <a:gd name="T3" fmla="*/ 1 h 504"/>
                        <a:gd name="T4" fmla="*/ 15 w 2736"/>
                        <a:gd name="T5" fmla="*/ 0 h 504"/>
                        <a:gd name="T6" fmla="*/ 23 w 2736"/>
                        <a:gd name="T7" fmla="*/ 0 h 504"/>
                        <a:gd name="T8" fmla="*/ 23 w 2736"/>
                        <a:gd name="T9" fmla="*/ 0 h 504"/>
                        <a:gd name="T10" fmla="*/ 15 w 2736"/>
                        <a:gd name="T11" fmla="*/ 0 h 504"/>
                        <a:gd name="T12" fmla="*/ 5 w 2736"/>
                        <a:gd name="T13" fmla="*/ 2 h 504"/>
                        <a:gd name="T14" fmla="*/ 0 w 2736"/>
                        <a:gd name="T15" fmla="*/ 3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94" name="Freeform 71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4005" y="670"/>
                      <a:ext cx="663" cy="340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1 w 1769"/>
                        <a:gd name="T3" fmla="*/ 0 h 791"/>
                        <a:gd name="T4" fmla="*/ 3 w 1769"/>
                        <a:gd name="T5" fmla="*/ 1 h 791"/>
                        <a:gd name="T6" fmla="*/ 4 w 1769"/>
                        <a:gd name="T7" fmla="*/ 3 h 791"/>
                        <a:gd name="T8" fmla="*/ 5 w 1769"/>
                        <a:gd name="T9" fmla="*/ 4 h 791"/>
                        <a:gd name="T10" fmla="*/ 4 w 1769"/>
                        <a:gd name="T11" fmla="*/ 5 h 791"/>
                        <a:gd name="T12" fmla="*/ 4 w 1769"/>
                        <a:gd name="T13" fmla="*/ 4 h 791"/>
                        <a:gd name="T14" fmla="*/ 4 w 1769"/>
                        <a:gd name="T15" fmla="*/ 3 h 791"/>
                        <a:gd name="T16" fmla="*/ 3 w 1769"/>
                        <a:gd name="T17" fmla="*/ 2 h 791"/>
                        <a:gd name="T18" fmla="*/ 1 w 1769"/>
                        <a:gd name="T19" fmla="*/ 1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55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2757" y="415"/>
                    <a:ext cx="1783" cy="723"/>
                    <a:chOff x="2683" y="443"/>
                    <a:chExt cx="1783" cy="723"/>
                  </a:xfrm>
                </p:grpSpPr>
                <p:sp>
                  <p:nvSpPr>
                    <p:cNvPr id="91" name="Freeform 73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2683" y="949"/>
                      <a:ext cx="1233" cy="217"/>
                    </a:xfrm>
                    <a:custGeom>
                      <a:avLst/>
                      <a:gdLst>
                        <a:gd name="T0" fmla="*/ 0 w 2736"/>
                        <a:gd name="T1" fmla="*/ 3 h 504"/>
                        <a:gd name="T2" fmla="*/ 7 w 2736"/>
                        <a:gd name="T3" fmla="*/ 1 h 504"/>
                        <a:gd name="T4" fmla="*/ 15 w 2736"/>
                        <a:gd name="T5" fmla="*/ 0 h 504"/>
                        <a:gd name="T6" fmla="*/ 23 w 2736"/>
                        <a:gd name="T7" fmla="*/ 0 h 504"/>
                        <a:gd name="T8" fmla="*/ 23 w 2736"/>
                        <a:gd name="T9" fmla="*/ 0 h 504"/>
                        <a:gd name="T10" fmla="*/ 15 w 2736"/>
                        <a:gd name="T11" fmla="*/ 0 h 504"/>
                        <a:gd name="T12" fmla="*/ 5 w 2736"/>
                        <a:gd name="T13" fmla="*/ 2 h 504"/>
                        <a:gd name="T14" fmla="*/ 0 w 2736"/>
                        <a:gd name="T15" fmla="*/ 3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92" name="Freeform 74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3803" y="443"/>
                      <a:ext cx="663" cy="338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1 w 1769"/>
                        <a:gd name="T3" fmla="*/ 0 h 791"/>
                        <a:gd name="T4" fmla="*/ 3 w 1769"/>
                        <a:gd name="T5" fmla="*/ 1 h 791"/>
                        <a:gd name="T6" fmla="*/ 4 w 1769"/>
                        <a:gd name="T7" fmla="*/ 3 h 791"/>
                        <a:gd name="T8" fmla="*/ 5 w 1769"/>
                        <a:gd name="T9" fmla="*/ 4 h 791"/>
                        <a:gd name="T10" fmla="*/ 4 w 1769"/>
                        <a:gd name="T11" fmla="*/ 5 h 791"/>
                        <a:gd name="T12" fmla="*/ 4 w 1769"/>
                        <a:gd name="T13" fmla="*/ 4 h 791"/>
                        <a:gd name="T14" fmla="*/ 4 w 1769"/>
                        <a:gd name="T15" fmla="*/ 3 h 791"/>
                        <a:gd name="T16" fmla="*/ 3 w 1769"/>
                        <a:gd name="T17" fmla="*/ 2 h 791"/>
                        <a:gd name="T18" fmla="*/ 1 w 1769"/>
                        <a:gd name="T19" fmla="*/ 1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sp>
                <p:nvSpPr>
                  <p:cNvPr id="56" name="Freeform 75"/>
                  <p:cNvSpPr>
                    <a:spLocks/>
                  </p:cNvSpPr>
                  <p:nvPr/>
                </p:nvSpPr>
                <p:spPr bwMode="hidden">
                  <a:xfrm rot="4578755" flipH="1">
                    <a:off x="2174" y="950"/>
                    <a:ext cx="1028" cy="143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2 w 2736"/>
                      <a:gd name="T3" fmla="*/ 0 h 504"/>
                      <a:gd name="T4" fmla="*/ 5 w 2736"/>
                      <a:gd name="T5" fmla="*/ 0 h 504"/>
                      <a:gd name="T6" fmla="*/ 8 w 2736"/>
                      <a:gd name="T7" fmla="*/ 0 h 504"/>
                      <a:gd name="T8" fmla="*/ 8 w 2736"/>
                      <a:gd name="T9" fmla="*/ 0 h 504"/>
                      <a:gd name="T10" fmla="*/ 5 w 2736"/>
                      <a:gd name="T11" fmla="*/ 0 h 504"/>
                      <a:gd name="T12" fmla="*/ 2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57" name="Freeform 76"/>
                  <p:cNvSpPr>
                    <a:spLocks/>
                  </p:cNvSpPr>
                  <p:nvPr/>
                </p:nvSpPr>
                <p:spPr bwMode="hidden">
                  <a:xfrm rot="4578755" flipH="1">
                    <a:off x="2201" y="196"/>
                    <a:ext cx="548" cy="229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1 w 1769"/>
                      <a:gd name="T5" fmla="*/ 0 h 791"/>
                      <a:gd name="T6" fmla="*/ 2 w 1769"/>
                      <a:gd name="T7" fmla="*/ 0 h 791"/>
                      <a:gd name="T8" fmla="*/ 2 w 1769"/>
                      <a:gd name="T9" fmla="*/ 0 h 791"/>
                      <a:gd name="T10" fmla="*/ 2 w 1769"/>
                      <a:gd name="T11" fmla="*/ 1 h 791"/>
                      <a:gd name="T12" fmla="*/ 2 w 1769"/>
                      <a:gd name="T13" fmla="*/ 0 h 791"/>
                      <a:gd name="T14" fmla="*/ 1 w 1769"/>
                      <a:gd name="T15" fmla="*/ 0 h 791"/>
                      <a:gd name="T16" fmla="*/ 1 w 1769"/>
                      <a:gd name="T17" fmla="*/ 0 h 791"/>
                      <a:gd name="T18" fmla="*/ 1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grpSp>
                <p:nvGrpSpPr>
                  <p:cNvPr id="58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2877" y="19"/>
                    <a:ext cx="635" cy="1505"/>
                    <a:chOff x="2803" y="47"/>
                    <a:chExt cx="635" cy="1505"/>
                  </a:xfrm>
                </p:grpSpPr>
                <p:sp>
                  <p:nvSpPr>
                    <p:cNvPr id="89" name="Freeform 78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2365" y="931"/>
                      <a:ext cx="1059" cy="184"/>
                    </a:xfrm>
                    <a:custGeom>
                      <a:avLst/>
                      <a:gdLst>
                        <a:gd name="T0" fmla="*/ 0 w 2736"/>
                        <a:gd name="T1" fmla="*/ 1 h 504"/>
                        <a:gd name="T2" fmla="*/ 3 w 2736"/>
                        <a:gd name="T3" fmla="*/ 0 h 504"/>
                        <a:gd name="T4" fmla="*/ 6 w 2736"/>
                        <a:gd name="T5" fmla="*/ 0 h 504"/>
                        <a:gd name="T6" fmla="*/ 9 w 2736"/>
                        <a:gd name="T7" fmla="*/ 0 h 504"/>
                        <a:gd name="T8" fmla="*/ 9 w 2736"/>
                        <a:gd name="T9" fmla="*/ 0 h 504"/>
                        <a:gd name="T10" fmla="*/ 6 w 2736"/>
                        <a:gd name="T11" fmla="*/ 0 h 504"/>
                        <a:gd name="T12" fmla="*/ 2 w 2736"/>
                        <a:gd name="T13" fmla="*/ 1 h 504"/>
                        <a:gd name="T14" fmla="*/ 0 w 2736"/>
                        <a:gd name="T15" fmla="*/ 1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90" name="Freeform 79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3010" y="188"/>
                      <a:ext cx="570" cy="287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1 w 1769"/>
                        <a:gd name="T3" fmla="*/ 0 h 791"/>
                        <a:gd name="T4" fmla="*/ 1 w 1769"/>
                        <a:gd name="T5" fmla="*/ 0 h 791"/>
                        <a:gd name="T6" fmla="*/ 2 w 1769"/>
                        <a:gd name="T7" fmla="*/ 1 h 791"/>
                        <a:gd name="T8" fmla="*/ 2 w 1769"/>
                        <a:gd name="T9" fmla="*/ 1 h 791"/>
                        <a:gd name="T10" fmla="*/ 2 w 1769"/>
                        <a:gd name="T11" fmla="*/ 2 h 791"/>
                        <a:gd name="T12" fmla="*/ 2 w 1769"/>
                        <a:gd name="T13" fmla="*/ 1 h 791"/>
                        <a:gd name="T14" fmla="*/ 2 w 1769"/>
                        <a:gd name="T15" fmla="*/ 1 h 791"/>
                        <a:gd name="T16" fmla="*/ 1 w 1769"/>
                        <a:gd name="T17" fmla="*/ 1 h 791"/>
                        <a:gd name="T18" fmla="*/ 1 w 1769"/>
                        <a:gd name="T19" fmla="*/ 0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59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3011" y="129"/>
                    <a:ext cx="1013" cy="1459"/>
                    <a:chOff x="2937" y="157"/>
                    <a:chExt cx="1013" cy="1459"/>
                  </a:xfrm>
                </p:grpSpPr>
                <p:sp>
                  <p:nvSpPr>
                    <p:cNvPr id="87" name="Freeform 81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2495" y="904"/>
                      <a:ext cx="1154" cy="270"/>
                    </a:xfrm>
                    <a:custGeom>
                      <a:avLst/>
                      <a:gdLst>
                        <a:gd name="T0" fmla="*/ 0 w 2736"/>
                        <a:gd name="T1" fmla="*/ 12 h 504"/>
                        <a:gd name="T2" fmla="*/ 5 w 2736"/>
                        <a:gd name="T3" fmla="*/ 4 h 504"/>
                        <a:gd name="T4" fmla="*/ 10 w 2736"/>
                        <a:gd name="T5" fmla="*/ 1 h 504"/>
                        <a:gd name="T6" fmla="*/ 15 w 2736"/>
                        <a:gd name="T7" fmla="*/ 1 h 504"/>
                        <a:gd name="T8" fmla="*/ 15 w 2736"/>
                        <a:gd name="T9" fmla="*/ 3 h 504"/>
                        <a:gd name="T10" fmla="*/ 10 w 2736"/>
                        <a:gd name="T11" fmla="*/ 3 h 504"/>
                        <a:gd name="T12" fmla="*/ 4 w 2736"/>
                        <a:gd name="T13" fmla="*/ 7 h 504"/>
                        <a:gd name="T14" fmla="*/ 0 w 2736"/>
                        <a:gd name="T15" fmla="*/ 12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88" name="Freeform 82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3429" y="256"/>
                      <a:ext cx="620" cy="422"/>
                    </a:xfrm>
                    <a:custGeom>
                      <a:avLst/>
                      <a:gdLst>
                        <a:gd name="T0" fmla="*/ 0 w 1769"/>
                        <a:gd name="T1" fmla="*/ 1 h 791"/>
                        <a:gd name="T2" fmla="*/ 1 w 1769"/>
                        <a:gd name="T3" fmla="*/ 2 h 791"/>
                        <a:gd name="T4" fmla="*/ 2 w 1769"/>
                        <a:gd name="T5" fmla="*/ 5 h 791"/>
                        <a:gd name="T6" fmla="*/ 3 w 1769"/>
                        <a:gd name="T7" fmla="*/ 10 h 791"/>
                        <a:gd name="T8" fmla="*/ 3 w 1769"/>
                        <a:gd name="T9" fmla="*/ 14 h 791"/>
                        <a:gd name="T10" fmla="*/ 3 w 1769"/>
                        <a:gd name="T11" fmla="*/ 18 h 791"/>
                        <a:gd name="T12" fmla="*/ 3 w 1769"/>
                        <a:gd name="T13" fmla="*/ 14 h 791"/>
                        <a:gd name="T14" fmla="*/ 2 w 1769"/>
                        <a:gd name="T15" fmla="*/ 11 h 791"/>
                        <a:gd name="T16" fmla="*/ 2 w 1769"/>
                        <a:gd name="T17" fmla="*/ 7 h 791"/>
                        <a:gd name="T18" fmla="*/ 1 w 1769"/>
                        <a:gd name="T19" fmla="*/ 3 h 791"/>
                        <a:gd name="T20" fmla="*/ 0 w 1769"/>
                        <a:gd name="T21" fmla="*/ 2 h 791"/>
                        <a:gd name="T22" fmla="*/ 0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60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2805" y="7"/>
                    <a:ext cx="241" cy="1442"/>
                    <a:chOff x="2731" y="35"/>
                    <a:chExt cx="241" cy="1442"/>
                  </a:xfrm>
                </p:grpSpPr>
                <p:sp>
                  <p:nvSpPr>
                    <p:cNvPr id="85" name="Freeform 222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297" y="957"/>
                      <a:ext cx="954" cy="86"/>
                    </a:xfrm>
                    <a:custGeom>
                      <a:avLst/>
                      <a:gdLst>
                        <a:gd name="T0" fmla="*/ 0 w 2736"/>
                        <a:gd name="T1" fmla="*/ 0 h 504"/>
                        <a:gd name="T2" fmla="*/ 2 w 2736"/>
                        <a:gd name="T3" fmla="*/ 0 h 504"/>
                        <a:gd name="T4" fmla="*/ 3 w 2736"/>
                        <a:gd name="T5" fmla="*/ 0 h 504"/>
                        <a:gd name="T6" fmla="*/ 5 w 2736"/>
                        <a:gd name="T7" fmla="*/ 0 h 504"/>
                        <a:gd name="T8" fmla="*/ 5 w 2736"/>
                        <a:gd name="T9" fmla="*/ 0 h 504"/>
                        <a:gd name="T10" fmla="*/ 3 w 2736"/>
                        <a:gd name="T11" fmla="*/ 0 h 504"/>
                        <a:gd name="T12" fmla="*/ 1 w 2736"/>
                        <a:gd name="T13" fmla="*/ 0 h 504"/>
                        <a:gd name="T14" fmla="*/ 0 w 2736"/>
                        <a:gd name="T15" fmla="*/ 0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86" name="Freeform 223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649" y="223"/>
                      <a:ext cx="511" cy="135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0 w 1769"/>
                        <a:gd name="T3" fmla="*/ 0 h 791"/>
                        <a:gd name="T4" fmla="*/ 1 w 1769"/>
                        <a:gd name="T5" fmla="*/ 0 h 791"/>
                        <a:gd name="T6" fmla="*/ 1 w 1769"/>
                        <a:gd name="T7" fmla="*/ 0 h 791"/>
                        <a:gd name="T8" fmla="*/ 1 w 1769"/>
                        <a:gd name="T9" fmla="*/ 0 h 791"/>
                        <a:gd name="T10" fmla="*/ 1 w 1769"/>
                        <a:gd name="T11" fmla="*/ 0 h 791"/>
                        <a:gd name="T12" fmla="*/ 1 w 1769"/>
                        <a:gd name="T13" fmla="*/ 0 h 791"/>
                        <a:gd name="T14" fmla="*/ 1 w 1769"/>
                        <a:gd name="T15" fmla="*/ 0 h 791"/>
                        <a:gd name="T16" fmla="*/ 1 w 1769"/>
                        <a:gd name="T17" fmla="*/ 0 h 791"/>
                        <a:gd name="T18" fmla="*/ 0 w 1769"/>
                        <a:gd name="T19" fmla="*/ 0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61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1021" y="1740"/>
                    <a:ext cx="1079" cy="2445"/>
                    <a:chOff x="947" y="1768"/>
                    <a:chExt cx="1079" cy="2445"/>
                  </a:xfrm>
                </p:grpSpPr>
                <p:sp>
                  <p:nvSpPr>
                    <p:cNvPr id="83" name="Freeform 87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1007" y="2476"/>
                      <a:ext cx="1728" cy="311"/>
                    </a:xfrm>
                    <a:custGeom>
                      <a:avLst/>
                      <a:gdLst>
                        <a:gd name="T0" fmla="*/ 0 w 2736"/>
                        <a:gd name="T1" fmla="*/ 28 h 504"/>
                        <a:gd name="T2" fmla="*/ 55 w 2736"/>
                        <a:gd name="T3" fmla="*/ 9 h 504"/>
                        <a:gd name="T4" fmla="*/ 113 w 2736"/>
                        <a:gd name="T5" fmla="*/ 1 h 504"/>
                        <a:gd name="T6" fmla="*/ 174 w 2736"/>
                        <a:gd name="T7" fmla="*/ 1 h 504"/>
                        <a:gd name="T8" fmla="*/ 172 w 2736"/>
                        <a:gd name="T9" fmla="*/ 6 h 504"/>
                        <a:gd name="T10" fmla="*/ 112 w 2736"/>
                        <a:gd name="T11" fmla="*/ 6 h 504"/>
                        <a:gd name="T12" fmla="*/ 42 w 2736"/>
                        <a:gd name="T13" fmla="*/ 16 h 504"/>
                        <a:gd name="T14" fmla="*/ 0 w 2736"/>
                        <a:gd name="T15" fmla="*/ 28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84" name="Freeform 88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731" y="3507"/>
                      <a:ext cx="922" cy="490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10 w 1769"/>
                        <a:gd name="T3" fmla="*/ 4 h 791"/>
                        <a:gd name="T4" fmla="*/ 23 w 1769"/>
                        <a:gd name="T5" fmla="*/ 12 h 791"/>
                        <a:gd name="T6" fmla="*/ 32 w 1769"/>
                        <a:gd name="T7" fmla="*/ 25 h 791"/>
                        <a:gd name="T8" fmla="*/ 35 w 1769"/>
                        <a:gd name="T9" fmla="*/ 35 h 791"/>
                        <a:gd name="T10" fmla="*/ 34 w 1769"/>
                        <a:gd name="T11" fmla="*/ 45 h 791"/>
                        <a:gd name="T12" fmla="*/ 32 w 1769"/>
                        <a:gd name="T13" fmla="*/ 36 h 791"/>
                        <a:gd name="T14" fmla="*/ 28 w 1769"/>
                        <a:gd name="T15" fmla="*/ 26 h 791"/>
                        <a:gd name="T16" fmla="*/ 22 w 1769"/>
                        <a:gd name="T17" fmla="*/ 17 h 791"/>
                        <a:gd name="T18" fmla="*/ 11 w 1769"/>
                        <a:gd name="T19" fmla="*/ 9 h 791"/>
                        <a:gd name="T20" fmla="*/ 0 w 1769"/>
                        <a:gd name="T21" fmla="*/ 4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62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1527" y="1896"/>
                    <a:ext cx="767" cy="2387"/>
                    <a:chOff x="1453" y="1924"/>
                    <a:chExt cx="767" cy="2387"/>
                  </a:xfrm>
                </p:grpSpPr>
                <p:sp>
                  <p:nvSpPr>
                    <p:cNvPr id="81" name="Freeform 90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7" y="2567"/>
                      <a:ext cx="1596" cy="310"/>
                    </a:xfrm>
                    <a:custGeom>
                      <a:avLst/>
                      <a:gdLst>
                        <a:gd name="T0" fmla="*/ 0 w 2736"/>
                        <a:gd name="T1" fmla="*/ 27 h 504"/>
                        <a:gd name="T2" fmla="*/ 34 w 2736"/>
                        <a:gd name="T3" fmla="*/ 9 h 504"/>
                        <a:gd name="T4" fmla="*/ 70 w 2736"/>
                        <a:gd name="T5" fmla="*/ 1 h 504"/>
                        <a:gd name="T6" fmla="*/ 108 w 2736"/>
                        <a:gd name="T7" fmla="*/ 1 h 504"/>
                        <a:gd name="T8" fmla="*/ 107 w 2736"/>
                        <a:gd name="T9" fmla="*/ 6 h 504"/>
                        <a:gd name="T10" fmla="*/ 69 w 2736"/>
                        <a:gd name="T11" fmla="*/ 6 h 504"/>
                        <a:gd name="T12" fmla="*/ 26 w 2736"/>
                        <a:gd name="T13" fmla="*/ 16 h 504"/>
                        <a:gd name="T14" fmla="*/ 0 w 2736"/>
                        <a:gd name="T15" fmla="*/ 2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82" name="Freeform 91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8" y="3638"/>
                      <a:ext cx="858" cy="488"/>
                    </a:xfrm>
                    <a:custGeom>
                      <a:avLst/>
                      <a:gdLst>
                        <a:gd name="T0" fmla="*/ 0 w 1769"/>
                        <a:gd name="T1" fmla="*/ 1 h 791"/>
                        <a:gd name="T2" fmla="*/ 6 w 1769"/>
                        <a:gd name="T3" fmla="*/ 4 h 791"/>
                        <a:gd name="T4" fmla="*/ 15 w 1769"/>
                        <a:gd name="T5" fmla="*/ 11 h 791"/>
                        <a:gd name="T6" fmla="*/ 21 w 1769"/>
                        <a:gd name="T7" fmla="*/ 24 h 791"/>
                        <a:gd name="T8" fmla="*/ 23 w 1769"/>
                        <a:gd name="T9" fmla="*/ 33 h 791"/>
                        <a:gd name="T10" fmla="*/ 22 w 1769"/>
                        <a:gd name="T11" fmla="*/ 43 h 791"/>
                        <a:gd name="T12" fmla="*/ 21 w 1769"/>
                        <a:gd name="T13" fmla="*/ 35 h 791"/>
                        <a:gd name="T14" fmla="*/ 18 w 1769"/>
                        <a:gd name="T15" fmla="*/ 25 h 791"/>
                        <a:gd name="T16" fmla="*/ 15 w 1769"/>
                        <a:gd name="T17" fmla="*/ 17 h 791"/>
                        <a:gd name="T18" fmla="*/ 8 w 1769"/>
                        <a:gd name="T19" fmla="*/ 9 h 791"/>
                        <a:gd name="T20" fmla="*/ 0 w 1769"/>
                        <a:gd name="T21" fmla="*/ 4 h 791"/>
                        <a:gd name="T22" fmla="*/ 0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63" name="Group 92"/>
                  <p:cNvGrpSpPr>
                    <a:grpSpLocks/>
                  </p:cNvGrpSpPr>
                  <p:nvPr/>
                </p:nvGrpSpPr>
                <p:grpSpPr bwMode="auto">
                  <a:xfrm rot="88588">
                    <a:off x="2041" y="1942"/>
                    <a:ext cx="472" cy="2335"/>
                    <a:chOff x="1929" y="1965"/>
                    <a:chExt cx="506" cy="2611"/>
                  </a:xfrm>
                </p:grpSpPr>
                <p:sp>
                  <p:nvSpPr>
                    <p:cNvPr id="79" name="Freeform 93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428" y="2672"/>
                      <a:ext cx="1715" cy="301"/>
                    </a:xfrm>
                    <a:custGeom>
                      <a:avLst/>
                      <a:gdLst>
                        <a:gd name="T0" fmla="*/ 0 w 2736"/>
                        <a:gd name="T1" fmla="*/ 23 h 504"/>
                        <a:gd name="T2" fmla="*/ 53 w 2736"/>
                        <a:gd name="T3" fmla="*/ 8 h 504"/>
                        <a:gd name="T4" fmla="*/ 108 w 2736"/>
                        <a:gd name="T5" fmla="*/ 1 h 504"/>
                        <a:gd name="T6" fmla="*/ 166 w 2736"/>
                        <a:gd name="T7" fmla="*/ 1 h 504"/>
                        <a:gd name="T8" fmla="*/ 165 w 2736"/>
                        <a:gd name="T9" fmla="*/ 5 h 504"/>
                        <a:gd name="T10" fmla="*/ 107 w 2736"/>
                        <a:gd name="T11" fmla="*/ 5 h 504"/>
                        <a:gd name="T12" fmla="*/ 39 w 2736"/>
                        <a:gd name="T13" fmla="*/ 13 h 504"/>
                        <a:gd name="T14" fmla="*/ 0 w 2736"/>
                        <a:gd name="T15" fmla="*/ 23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80" name="Freeform 94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704" y="3882"/>
                      <a:ext cx="917" cy="469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9 w 1769"/>
                        <a:gd name="T3" fmla="*/ 2 h 791"/>
                        <a:gd name="T4" fmla="*/ 22 w 1769"/>
                        <a:gd name="T5" fmla="*/ 9 h 791"/>
                        <a:gd name="T6" fmla="*/ 31 w 1769"/>
                        <a:gd name="T7" fmla="*/ 18 h 791"/>
                        <a:gd name="T8" fmla="*/ 34 w 1769"/>
                        <a:gd name="T9" fmla="*/ 26 h 791"/>
                        <a:gd name="T10" fmla="*/ 33 w 1769"/>
                        <a:gd name="T11" fmla="*/ 34 h 791"/>
                        <a:gd name="T12" fmla="*/ 31 w 1769"/>
                        <a:gd name="T13" fmla="*/ 27 h 791"/>
                        <a:gd name="T14" fmla="*/ 27 w 1769"/>
                        <a:gd name="T15" fmla="*/ 20 h 791"/>
                        <a:gd name="T16" fmla="*/ 21 w 1769"/>
                        <a:gd name="T17" fmla="*/ 13 h 791"/>
                        <a:gd name="T18" fmla="*/ 11 w 1769"/>
                        <a:gd name="T19" fmla="*/ 7 h 791"/>
                        <a:gd name="T20" fmla="*/ 0 w 1769"/>
                        <a:gd name="T21" fmla="*/ 3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64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3410" y="1690"/>
                    <a:ext cx="1123" cy="2418"/>
                    <a:chOff x="3336" y="1718"/>
                    <a:chExt cx="1123" cy="2418"/>
                  </a:xfrm>
                </p:grpSpPr>
                <p:sp>
                  <p:nvSpPr>
                    <p:cNvPr id="77" name="Freeform 96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2630" y="2424"/>
                      <a:ext cx="1723" cy="311"/>
                    </a:xfrm>
                    <a:custGeom>
                      <a:avLst/>
                      <a:gdLst>
                        <a:gd name="T0" fmla="*/ 0 w 2736"/>
                        <a:gd name="T1" fmla="*/ 28 h 504"/>
                        <a:gd name="T2" fmla="*/ 54 w 2736"/>
                        <a:gd name="T3" fmla="*/ 9 h 504"/>
                        <a:gd name="T4" fmla="*/ 111 w 2736"/>
                        <a:gd name="T5" fmla="*/ 1 h 504"/>
                        <a:gd name="T6" fmla="*/ 171 w 2736"/>
                        <a:gd name="T7" fmla="*/ 1 h 504"/>
                        <a:gd name="T8" fmla="*/ 170 w 2736"/>
                        <a:gd name="T9" fmla="*/ 6 h 504"/>
                        <a:gd name="T10" fmla="*/ 110 w 2736"/>
                        <a:gd name="T11" fmla="*/ 6 h 504"/>
                        <a:gd name="T12" fmla="*/ 41 w 2736"/>
                        <a:gd name="T13" fmla="*/ 16 h 504"/>
                        <a:gd name="T14" fmla="*/ 0 w 2736"/>
                        <a:gd name="T15" fmla="*/ 28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78" name="Freeform 97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3752" y="3430"/>
                      <a:ext cx="923" cy="490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10 w 1769"/>
                        <a:gd name="T3" fmla="*/ 4 h 791"/>
                        <a:gd name="T4" fmla="*/ 23 w 1769"/>
                        <a:gd name="T5" fmla="*/ 12 h 791"/>
                        <a:gd name="T6" fmla="*/ 32 w 1769"/>
                        <a:gd name="T7" fmla="*/ 25 h 791"/>
                        <a:gd name="T8" fmla="*/ 35 w 1769"/>
                        <a:gd name="T9" fmla="*/ 35 h 791"/>
                        <a:gd name="T10" fmla="*/ 34 w 1769"/>
                        <a:gd name="T11" fmla="*/ 45 h 791"/>
                        <a:gd name="T12" fmla="*/ 32 w 1769"/>
                        <a:gd name="T13" fmla="*/ 36 h 791"/>
                        <a:gd name="T14" fmla="*/ 28 w 1769"/>
                        <a:gd name="T15" fmla="*/ 26 h 791"/>
                        <a:gd name="T16" fmla="*/ 22 w 1769"/>
                        <a:gd name="T17" fmla="*/ 17 h 791"/>
                        <a:gd name="T18" fmla="*/ 11 w 1769"/>
                        <a:gd name="T19" fmla="*/ 9 h 791"/>
                        <a:gd name="T20" fmla="*/ 0 w 1769"/>
                        <a:gd name="T21" fmla="*/ 4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65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3254" y="1832"/>
                    <a:ext cx="882" cy="2432"/>
                    <a:chOff x="3180" y="1860"/>
                    <a:chExt cx="882" cy="2432"/>
                  </a:xfrm>
                </p:grpSpPr>
                <p:sp>
                  <p:nvSpPr>
                    <p:cNvPr id="75" name="Freeform 99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2505" y="2535"/>
                      <a:ext cx="1650" cy="300"/>
                    </a:xfrm>
                    <a:custGeom>
                      <a:avLst/>
                      <a:gdLst>
                        <a:gd name="T0" fmla="*/ 0 w 2736"/>
                        <a:gd name="T1" fmla="*/ 23 h 504"/>
                        <a:gd name="T2" fmla="*/ 42 w 2736"/>
                        <a:gd name="T3" fmla="*/ 8 h 504"/>
                        <a:gd name="T4" fmla="*/ 86 w 2736"/>
                        <a:gd name="T5" fmla="*/ 1 h 504"/>
                        <a:gd name="T6" fmla="*/ 131 w 2736"/>
                        <a:gd name="T7" fmla="*/ 1 h 504"/>
                        <a:gd name="T8" fmla="*/ 131 w 2736"/>
                        <a:gd name="T9" fmla="*/ 5 h 504"/>
                        <a:gd name="T10" fmla="*/ 85 w 2736"/>
                        <a:gd name="T11" fmla="*/ 5 h 504"/>
                        <a:gd name="T12" fmla="*/ 31 w 2736"/>
                        <a:gd name="T13" fmla="*/ 13 h 504"/>
                        <a:gd name="T14" fmla="*/ 0 w 2736"/>
                        <a:gd name="T15" fmla="*/ 23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76" name="Freeform 100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3387" y="3617"/>
                      <a:ext cx="883" cy="467"/>
                    </a:xfrm>
                    <a:custGeom>
                      <a:avLst/>
                      <a:gdLst>
                        <a:gd name="T0" fmla="*/ 0 w 1769"/>
                        <a:gd name="T1" fmla="*/ 1 h 791"/>
                        <a:gd name="T2" fmla="*/ 7 w 1769"/>
                        <a:gd name="T3" fmla="*/ 2 h 791"/>
                        <a:gd name="T4" fmla="*/ 18 w 1769"/>
                        <a:gd name="T5" fmla="*/ 8 h 791"/>
                        <a:gd name="T6" fmla="*/ 25 w 1769"/>
                        <a:gd name="T7" fmla="*/ 18 h 791"/>
                        <a:gd name="T8" fmla="*/ 27 w 1769"/>
                        <a:gd name="T9" fmla="*/ 26 h 791"/>
                        <a:gd name="T10" fmla="*/ 26 w 1769"/>
                        <a:gd name="T11" fmla="*/ 34 h 791"/>
                        <a:gd name="T12" fmla="*/ 24 w 1769"/>
                        <a:gd name="T13" fmla="*/ 27 h 791"/>
                        <a:gd name="T14" fmla="*/ 21 w 1769"/>
                        <a:gd name="T15" fmla="*/ 19 h 791"/>
                        <a:gd name="T16" fmla="*/ 17 w 1769"/>
                        <a:gd name="T17" fmla="*/ 12 h 791"/>
                        <a:gd name="T18" fmla="*/ 9 w 1769"/>
                        <a:gd name="T19" fmla="*/ 6 h 791"/>
                        <a:gd name="T20" fmla="*/ 0 w 1769"/>
                        <a:gd name="T21" fmla="*/ 3 h 791"/>
                        <a:gd name="T22" fmla="*/ 0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66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3080" y="1953"/>
                    <a:ext cx="622" cy="2384"/>
                    <a:chOff x="3006" y="1981"/>
                    <a:chExt cx="622" cy="2384"/>
                  </a:xfrm>
                </p:grpSpPr>
                <p:sp>
                  <p:nvSpPr>
                    <p:cNvPr id="73" name="Freeform 102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2329" y="2658"/>
                      <a:ext cx="1600" cy="246"/>
                    </a:xfrm>
                    <a:custGeom>
                      <a:avLst/>
                      <a:gdLst>
                        <a:gd name="T0" fmla="*/ 0 w 2736"/>
                        <a:gd name="T1" fmla="*/ 7 h 504"/>
                        <a:gd name="T2" fmla="*/ 35 w 2736"/>
                        <a:gd name="T3" fmla="*/ 2 h 504"/>
                        <a:gd name="T4" fmla="*/ 71 w 2736"/>
                        <a:gd name="T5" fmla="*/ 0 h 504"/>
                        <a:gd name="T6" fmla="*/ 109 w 2736"/>
                        <a:gd name="T7" fmla="*/ 0 h 504"/>
                        <a:gd name="T8" fmla="*/ 109 w 2736"/>
                        <a:gd name="T9" fmla="*/ 1 h 504"/>
                        <a:gd name="T10" fmla="*/ 70 w 2736"/>
                        <a:gd name="T11" fmla="*/ 1 h 504"/>
                        <a:gd name="T12" fmla="*/ 26 w 2736"/>
                        <a:gd name="T13" fmla="*/ 4 h 504"/>
                        <a:gd name="T14" fmla="*/ 0 w 2736"/>
                        <a:gd name="T15" fmla="*/ 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74" name="Freeform 103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3005" y="3743"/>
                      <a:ext cx="859" cy="386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6 w 1769"/>
                        <a:gd name="T3" fmla="*/ 0 h 791"/>
                        <a:gd name="T4" fmla="*/ 16 w 1769"/>
                        <a:gd name="T5" fmla="*/ 2 h 791"/>
                        <a:gd name="T6" fmla="*/ 21 w 1769"/>
                        <a:gd name="T7" fmla="*/ 6 h 791"/>
                        <a:gd name="T8" fmla="*/ 23 w 1769"/>
                        <a:gd name="T9" fmla="*/ 8 h 791"/>
                        <a:gd name="T10" fmla="*/ 22 w 1769"/>
                        <a:gd name="T11" fmla="*/ 10 h 791"/>
                        <a:gd name="T12" fmla="*/ 21 w 1769"/>
                        <a:gd name="T13" fmla="*/ 9 h 791"/>
                        <a:gd name="T14" fmla="*/ 18 w 1769"/>
                        <a:gd name="T15" fmla="*/ 6 h 791"/>
                        <a:gd name="T16" fmla="*/ 15 w 1769"/>
                        <a:gd name="T17" fmla="*/ 4 h 791"/>
                        <a:gd name="T18" fmla="*/ 8 w 1769"/>
                        <a:gd name="T19" fmla="*/ 2 h 791"/>
                        <a:gd name="T20" fmla="*/ 0 w 1769"/>
                        <a:gd name="T21" fmla="*/ 1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67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2894" y="2074"/>
                    <a:ext cx="402" cy="2219"/>
                    <a:chOff x="2820" y="2102"/>
                    <a:chExt cx="402" cy="2219"/>
                  </a:xfrm>
                </p:grpSpPr>
                <p:sp>
                  <p:nvSpPr>
                    <p:cNvPr id="71" name="Freeform 105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210" y="2712"/>
                      <a:ext cx="1467" cy="247"/>
                    </a:xfrm>
                    <a:custGeom>
                      <a:avLst/>
                      <a:gdLst>
                        <a:gd name="T0" fmla="*/ 0 w 2736"/>
                        <a:gd name="T1" fmla="*/ 7 h 504"/>
                        <a:gd name="T2" fmla="*/ 20 w 2736"/>
                        <a:gd name="T3" fmla="*/ 2 h 504"/>
                        <a:gd name="T4" fmla="*/ 42 w 2736"/>
                        <a:gd name="T5" fmla="*/ 0 h 504"/>
                        <a:gd name="T6" fmla="*/ 65 w 2736"/>
                        <a:gd name="T7" fmla="*/ 0 h 504"/>
                        <a:gd name="T8" fmla="*/ 65 w 2736"/>
                        <a:gd name="T9" fmla="*/ 1 h 504"/>
                        <a:gd name="T10" fmla="*/ 42 w 2736"/>
                        <a:gd name="T11" fmla="*/ 1 h 504"/>
                        <a:gd name="T12" fmla="*/ 16 w 2736"/>
                        <a:gd name="T13" fmla="*/ 4 h 504"/>
                        <a:gd name="T14" fmla="*/ 0 w 2736"/>
                        <a:gd name="T15" fmla="*/ 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72" name="Freeform 106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635" y="3734"/>
                      <a:ext cx="788" cy="386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4 w 1769"/>
                        <a:gd name="T3" fmla="*/ 0 h 791"/>
                        <a:gd name="T4" fmla="*/ 9 w 1769"/>
                        <a:gd name="T5" fmla="*/ 2 h 791"/>
                        <a:gd name="T6" fmla="*/ 13 w 1769"/>
                        <a:gd name="T7" fmla="*/ 6 h 791"/>
                        <a:gd name="T8" fmla="*/ 14 w 1769"/>
                        <a:gd name="T9" fmla="*/ 8 h 791"/>
                        <a:gd name="T10" fmla="*/ 13 w 1769"/>
                        <a:gd name="T11" fmla="*/ 10 h 791"/>
                        <a:gd name="T12" fmla="*/ 12 w 1769"/>
                        <a:gd name="T13" fmla="*/ 9 h 791"/>
                        <a:gd name="T14" fmla="*/ 11 w 1769"/>
                        <a:gd name="T15" fmla="*/ 6 h 791"/>
                        <a:gd name="T16" fmla="*/ 9 w 1769"/>
                        <a:gd name="T17" fmla="*/ 4 h 791"/>
                        <a:gd name="T18" fmla="*/ 4 w 1769"/>
                        <a:gd name="T19" fmla="*/ 2 h 791"/>
                        <a:gd name="T20" fmla="*/ 0 w 1769"/>
                        <a:gd name="T21" fmla="*/ 1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68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2375" y="2105"/>
                    <a:ext cx="425" cy="2184"/>
                    <a:chOff x="2290" y="2133"/>
                    <a:chExt cx="425" cy="2184"/>
                  </a:xfrm>
                </p:grpSpPr>
                <p:sp>
                  <p:nvSpPr>
                    <p:cNvPr id="69" name="Freeform 108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1903" y="2757"/>
                      <a:ext cx="1436" cy="188"/>
                    </a:xfrm>
                    <a:custGeom>
                      <a:avLst/>
                      <a:gdLst>
                        <a:gd name="T0" fmla="*/ 0 w 2736"/>
                        <a:gd name="T1" fmla="*/ 1 h 504"/>
                        <a:gd name="T2" fmla="*/ 18 w 2736"/>
                        <a:gd name="T3" fmla="*/ 0 h 504"/>
                        <a:gd name="T4" fmla="*/ 37 w 2736"/>
                        <a:gd name="T5" fmla="*/ 0 h 504"/>
                        <a:gd name="T6" fmla="*/ 57 w 2736"/>
                        <a:gd name="T7" fmla="*/ 0 h 504"/>
                        <a:gd name="T8" fmla="*/ 57 w 2736"/>
                        <a:gd name="T9" fmla="*/ 0 h 504"/>
                        <a:gd name="T10" fmla="*/ 37 w 2736"/>
                        <a:gd name="T11" fmla="*/ 0 h 504"/>
                        <a:gd name="T12" fmla="*/ 14 w 2736"/>
                        <a:gd name="T13" fmla="*/ 1 h 504"/>
                        <a:gd name="T14" fmla="*/ 0 w 2736"/>
                        <a:gd name="T15" fmla="*/ 1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70" name="Freeform 109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2052" y="3782"/>
                      <a:ext cx="773" cy="297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3 w 1769"/>
                        <a:gd name="T3" fmla="*/ 0 h 791"/>
                        <a:gd name="T4" fmla="*/ 8 w 1769"/>
                        <a:gd name="T5" fmla="*/ 1 h 791"/>
                        <a:gd name="T6" fmla="*/ 11 w 1769"/>
                        <a:gd name="T7" fmla="*/ 1 h 791"/>
                        <a:gd name="T8" fmla="*/ 12 w 1769"/>
                        <a:gd name="T9" fmla="*/ 2 h 791"/>
                        <a:gd name="T10" fmla="*/ 12 w 1769"/>
                        <a:gd name="T11" fmla="*/ 2 h 791"/>
                        <a:gd name="T12" fmla="*/ 11 w 1769"/>
                        <a:gd name="T13" fmla="*/ 2 h 791"/>
                        <a:gd name="T14" fmla="*/ 10 w 1769"/>
                        <a:gd name="T15" fmla="*/ 1 h 791"/>
                        <a:gd name="T16" fmla="*/ 8 w 1769"/>
                        <a:gd name="T17" fmla="*/ 1 h 791"/>
                        <a:gd name="T18" fmla="*/ 4 w 1769"/>
                        <a:gd name="T19" fmla="*/ 0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</p:grpSp>
          </p:grpSp>
          <p:grpSp>
            <p:nvGrpSpPr>
              <p:cNvPr id="23" name="Group 110"/>
              <p:cNvGrpSpPr>
                <a:grpSpLocks/>
              </p:cNvGrpSpPr>
              <p:nvPr/>
            </p:nvGrpSpPr>
            <p:grpSpPr bwMode="auto">
              <a:xfrm>
                <a:off x="73" y="313"/>
                <a:ext cx="5460" cy="3669"/>
                <a:chOff x="73" y="313"/>
                <a:chExt cx="5460" cy="3669"/>
              </a:xfrm>
            </p:grpSpPr>
            <p:grpSp>
              <p:nvGrpSpPr>
                <p:cNvPr id="24" name="Group 111"/>
                <p:cNvGrpSpPr>
                  <a:grpSpLocks/>
                </p:cNvGrpSpPr>
                <p:nvPr/>
              </p:nvGrpSpPr>
              <p:grpSpPr bwMode="auto">
                <a:xfrm>
                  <a:off x="73" y="313"/>
                  <a:ext cx="5460" cy="3669"/>
                  <a:chOff x="73" y="313"/>
                  <a:chExt cx="5460" cy="3669"/>
                </a:xfrm>
              </p:grpSpPr>
              <p:sp>
                <p:nvSpPr>
                  <p:cNvPr id="26" name="Arc 112"/>
                  <p:cNvSpPr>
                    <a:spLocks/>
                  </p:cNvSpPr>
                  <p:nvPr/>
                </p:nvSpPr>
                <p:spPr bwMode="hidden">
                  <a:xfrm flipV="1">
                    <a:off x="2965" y="455"/>
                    <a:ext cx="2568" cy="2048"/>
                  </a:xfrm>
                  <a:custGeom>
                    <a:avLst/>
                    <a:gdLst>
                      <a:gd name="T0" fmla="*/ 0 w 36729"/>
                      <a:gd name="T1" fmla="*/ 0 h 21600"/>
                      <a:gd name="T2" fmla="*/ 0 w 36729"/>
                      <a:gd name="T3" fmla="*/ 0 h 21600"/>
                      <a:gd name="T4" fmla="*/ 0 w 36729"/>
                      <a:gd name="T5" fmla="*/ 0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729" h="21600" fill="none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</a:path>
                      <a:path w="36729" h="21600" stroke="0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  <a:lnTo>
                          <a:pt x="17826" y="0"/>
                        </a:lnTo>
                        <a:lnTo>
                          <a:pt x="36729" y="10451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27" name="Arc 113"/>
                  <p:cNvSpPr>
                    <a:spLocks/>
                  </p:cNvSpPr>
                  <p:nvPr/>
                </p:nvSpPr>
                <p:spPr bwMode="hidden">
                  <a:xfrm flipH="1">
                    <a:off x="387" y="1603"/>
                    <a:ext cx="2017" cy="2379"/>
                  </a:xfrm>
                  <a:custGeom>
                    <a:avLst/>
                    <a:gdLst>
                      <a:gd name="T0" fmla="*/ 0 w 30473"/>
                      <a:gd name="T1" fmla="*/ 0 h 22305"/>
                      <a:gd name="T2" fmla="*/ 0 w 30473"/>
                      <a:gd name="T3" fmla="*/ 0 h 22305"/>
                      <a:gd name="T4" fmla="*/ 0 w 30473"/>
                      <a:gd name="T5" fmla="*/ 0 h 2230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0473" h="22305" fill="none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</a:path>
                      <a:path w="30473" h="22305" stroke="0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  <a:lnTo>
                          <a:pt x="8873" y="21600"/>
                        </a:lnTo>
                        <a:lnTo>
                          <a:pt x="-1" y="1906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28" name="Arc 114"/>
                  <p:cNvSpPr>
                    <a:spLocks/>
                  </p:cNvSpPr>
                  <p:nvPr/>
                </p:nvSpPr>
                <p:spPr bwMode="hidden">
                  <a:xfrm>
                    <a:off x="3028" y="1179"/>
                    <a:ext cx="1426" cy="2380"/>
                  </a:xfrm>
                  <a:custGeom>
                    <a:avLst/>
                    <a:gdLst>
                      <a:gd name="T0" fmla="*/ 0 w 34812"/>
                      <a:gd name="T1" fmla="*/ 0 h 22305"/>
                      <a:gd name="T2" fmla="*/ 0 w 34812"/>
                      <a:gd name="T3" fmla="*/ 0 h 22305"/>
                      <a:gd name="T4" fmla="*/ 0 w 34812"/>
                      <a:gd name="T5" fmla="*/ 0 h 2230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4812" h="22305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</a:path>
                      <a:path w="34812" h="22305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  <a:lnTo>
                          <a:pt x="13212" y="21600"/>
                        </a:lnTo>
                        <a:lnTo>
                          <a:pt x="-1" y="4511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29" name="Arc 115"/>
                  <p:cNvSpPr>
                    <a:spLocks/>
                  </p:cNvSpPr>
                  <p:nvPr/>
                </p:nvSpPr>
                <p:spPr bwMode="hidden">
                  <a:xfrm flipH="1">
                    <a:off x="73" y="812"/>
                    <a:ext cx="2541" cy="2385"/>
                  </a:xfrm>
                  <a:custGeom>
                    <a:avLst/>
                    <a:gdLst>
                      <a:gd name="T0" fmla="*/ 0 w 36830"/>
                      <a:gd name="T1" fmla="*/ 0 h 22305"/>
                      <a:gd name="T2" fmla="*/ 0 w 36830"/>
                      <a:gd name="T3" fmla="*/ 0 h 22305"/>
                      <a:gd name="T4" fmla="*/ 0 w 36830"/>
                      <a:gd name="T5" fmla="*/ 0 h 2230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830" h="22305" fill="none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</a:path>
                      <a:path w="36830" h="22305" stroke="0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  <a:lnTo>
                          <a:pt x="15230" y="21600"/>
                        </a:lnTo>
                        <a:lnTo>
                          <a:pt x="0" y="6283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30" name="Arc 116"/>
                  <p:cNvSpPr>
                    <a:spLocks/>
                  </p:cNvSpPr>
                  <p:nvPr/>
                </p:nvSpPr>
                <p:spPr bwMode="hidden">
                  <a:xfrm flipH="1">
                    <a:off x="789" y="313"/>
                    <a:ext cx="1851" cy="2304"/>
                  </a:xfrm>
                  <a:custGeom>
                    <a:avLst/>
                    <a:gdLst>
                      <a:gd name="T0" fmla="*/ 0 w 31881"/>
                      <a:gd name="T1" fmla="*/ 0 h 21600"/>
                      <a:gd name="T2" fmla="*/ 0 w 31881"/>
                      <a:gd name="T3" fmla="*/ 0 h 21600"/>
                      <a:gd name="T4" fmla="*/ 0 w 31881"/>
                      <a:gd name="T5" fmla="*/ 0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881" h="21600" fill="none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</a:path>
                      <a:path w="31881" h="21600" stroke="0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  <a:lnTo>
                          <a:pt x="18231" y="21600"/>
                        </a:lnTo>
                        <a:lnTo>
                          <a:pt x="-1" y="10015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31" name="Arc 117"/>
                  <p:cNvSpPr>
                    <a:spLocks/>
                  </p:cNvSpPr>
                  <p:nvPr/>
                </p:nvSpPr>
                <p:spPr bwMode="hidden">
                  <a:xfrm>
                    <a:off x="2763" y="1282"/>
                    <a:ext cx="763" cy="2304"/>
                  </a:xfrm>
                  <a:custGeom>
                    <a:avLst/>
                    <a:gdLst>
                      <a:gd name="T0" fmla="*/ 0 w 31146"/>
                      <a:gd name="T1" fmla="*/ 0 h 21600"/>
                      <a:gd name="T2" fmla="*/ 0 w 31146"/>
                      <a:gd name="T3" fmla="*/ 0 h 21600"/>
                      <a:gd name="T4" fmla="*/ 0 w 31146"/>
                      <a:gd name="T5" fmla="*/ 0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146" h="21600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</a:path>
                      <a:path w="31146" h="21600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  <a:lnTo>
                          <a:pt x="13212" y="21600"/>
                        </a:lnTo>
                        <a:lnTo>
                          <a:pt x="-1" y="4511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32" name="Freeform 118"/>
                  <p:cNvSpPr>
                    <a:spLocks/>
                  </p:cNvSpPr>
                  <p:nvPr/>
                </p:nvSpPr>
                <p:spPr bwMode="hidden">
                  <a:xfrm flipH="1">
                    <a:off x="1799" y="437"/>
                    <a:ext cx="418" cy="1520"/>
                  </a:xfrm>
                  <a:custGeom>
                    <a:avLst/>
                    <a:gdLst>
                      <a:gd name="T0" fmla="*/ 0 w 776"/>
                      <a:gd name="T1" fmla="*/ 4 h 2368"/>
                      <a:gd name="T2" fmla="*/ 6 w 776"/>
                      <a:gd name="T3" fmla="*/ 1 h 2368"/>
                      <a:gd name="T4" fmla="*/ 2 w 776"/>
                      <a:gd name="T5" fmla="*/ 11 h 2368"/>
                      <a:gd name="T6" fmla="*/ 8 w 776"/>
                      <a:gd name="T7" fmla="*/ 11 h 2368"/>
                      <a:gd name="T8" fmla="*/ 5 w 776"/>
                      <a:gd name="T9" fmla="*/ 21 h 2368"/>
                      <a:gd name="T10" fmla="*/ 9 w 776"/>
                      <a:gd name="T11" fmla="*/ 25 h 2368"/>
                      <a:gd name="T12" fmla="*/ 7 w 776"/>
                      <a:gd name="T13" fmla="*/ 31 h 2368"/>
                      <a:gd name="T14" fmla="*/ 12 w 776"/>
                      <a:gd name="T15" fmla="*/ 35 h 2368"/>
                      <a:gd name="T16" fmla="*/ 9 w 776"/>
                      <a:gd name="T17" fmla="*/ 42 h 2368"/>
                      <a:gd name="T18" fmla="*/ 13 w 776"/>
                      <a:gd name="T19" fmla="*/ 44 h 2368"/>
                      <a:gd name="T20" fmla="*/ 12 w 776"/>
                      <a:gd name="T21" fmla="*/ 51 h 2368"/>
                      <a:gd name="T22" fmla="*/ 14 w 776"/>
                      <a:gd name="T23" fmla="*/ 58 h 2368"/>
                      <a:gd name="T24" fmla="*/ 14 w 776"/>
                      <a:gd name="T25" fmla="*/ 65 h 2368"/>
                      <a:gd name="T26" fmla="*/ 17 w 776"/>
                      <a:gd name="T27" fmla="*/ 75 h 2368"/>
                      <a:gd name="T28" fmla="*/ 15 w 776"/>
                      <a:gd name="T29" fmla="*/ 85 h 2368"/>
                      <a:gd name="T30" fmla="*/ 18 w 776"/>
                      <a:gd name="T31" fmla="*/ 92 h 2368"/>
                      <a:gd name="T32" fmla="*/ 17 w 776"/>
                      <a:gd name="T33" fmla="*/ 102 h 2368"/>
                      <a:gd name="T34" fmla="*/ 18 w 776"/>
                      <a:gd name="T35" fmla="*/ 112 h 2368"/>
                      <a:gd name="T36" fmla="*/ 17 w 776"/>
                      <a:gd name="T37" fmla="*/ 119 h 2368"/>
                      <a:gd name="T38" fmla="*/ 19 w 776"/>
                      <a:gd name="T39" fmla="*/ 129 h 2368"/>
                      <a:gd name="T40" fmla="*/ 18 w 776"/>
                      <a:gd name="T41" fmla="*/ 139 h 2368"/>
                      <a:gd name="T42" fmla="*/ 19 w 776"/>
                      <a:gd name="T43" fmla="*/ 153 h 2368"/>
                      <a:gd name="T44" fmla="*/ 18 w 776"/>
                      <a:gd name="T45" fmla="*/ 156 h 2368"/>
                      <a:gd name="T46" fmla="*/ 19 w 776"/>
                      <a:gd name="T47" fmla="*/ 166 h 2368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</a:gdLst>
                    <a:ahLst/>
                    <a:cxnLst>
                      <a:cxn ang="T48">
                        <a:pos x="T0" y="T1"/>
                      </a:cxn>
                      <a:cxn ang="T49">
                        <a:pos x="T2" y="T3"/>
                      </a:cxn>
                      <a:cxn ang="T50">
                        <a:pos x="T4" y="T5"/>
                      </a:cxn>
                      <a:cxn ang="T51">
                        <a:pos x="T6" y="T7"/>
                      </a:cxn>
                      <a:cxn ang="T52">
                        <a:pos x="T8" y="T9"/>
                      </a:cxn>
                      <a:cxn ang="T53">
                        <a:pos x="T10" y="T11"/>
                      </a:cxn>
                      <a:cxn ang="T54">
                        <a:pos x="T12" y="T13"/>
                      </a:cxn>
                      <a:cxn ang="T55">
                        <a:pos x="T14" y="T15"/>
                      </a:cxn>
                      <a:cxn ang="T56">
                        <a:pos x="T16" y="T17"/>
                      </a:cxn>
                      <a:cxn ang="T57">
                        <a:pos x="T18" y="T19"/>
                      </a:cxn>
                      <a:cxn ang="T58">
                        <a:pos x="T20" y="T21"/>
                      </a:cxn>
                      <a:cxn ang="T59">
                        <a:pos x="T22" y="T23"/>
                      </a:cxn>
                      <a:cxn ang="T60">
                        <a:pos x="T24" y="T25"/>
                      </a:cxn>
                      <a:cxn ang="T61">
                        <a:pos x="T26" y="T27"/>
                      </a:cxn>
                      <a:cxn ang="T62">
                        <a:pos x="T28" y="T29"/>
                      </a:cxn>
                      <a:cxn ang="T63">
                        <a:pos x="T30" y="T31"/>
                      </a:cxn>
                      <a:cxn ang="T64">
                        <a:pos x="T32" y="T33"/>
                      </a:cxn>
                      <a:cxn ang="T65">
                        <a:pos x="T34" y="T35"/>
                      </a:cxn>
                      <a:cxn ang="T66">
                        <a:pos x="T36" y="T37"/>
                      </a:cxn>
                      <a:cxn ang="T67">
                        <a:pos x="T38" y="T39"/>
                      </a:cxn>
                      <a:cxn ang="T68">
                        <a:pos x="T40" y="T41"/>
                      </a:cxn>
                      <a:cxn ang="T69">
                        <a:pos x="T42" y="T43"/>
                      </a:cxn>
                      <a:cxn ang="T70">
                        <a:pos x="T44" y="T45"/>
                      </a:cxn>
                      <a:cxn ang="T71">
                        <a:pos x="T46" y="T47"/>
                      </a:cxn>
                    </a:cxnLst>
                    <a:rect l="0" t="0" r="r" b="b"/>
                    <a:pathLst>
                      <a:path w="776" h="2368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sp>
              <p:nvSpPr>
                <p:cNvPr id="25" name="Freeform 119"/>
                <p:cNvSpPr>
                  <a:spLocks/>
                </p:cNvSpPr>
                <p:nvPr/>
              </p:nvSpPr>
              <p:spPr bwMode="hidden">
                <a:xfrm rot="-1346631">
                  <a:off x="3279" y="1531"/>
                  <a:ext cx="443" cy="838"/>
                </a:xfrm>
                <a:custGeom>
                  <a:avLst/>
                  <a:gdLst>
                    <a:gd name="T0" fmla="*/ 0 w 776"/>
                    <a:gd name="T1" fmla="*/ 0 h 2368"/>
                    <a:gd name="T2" fmla="*/ 9 w 776"/>
                    <a:gd name="T3" fmla="*/ 0 h 2368"/>
                    <a:gd name="T4" fmla="*/ 3 w 776"/>
                    <a:gd name="T5" fmla="*/ 0 h 2368"/>
                    <a:gd name="T6" fmla="*/ 12 w 776"/>
                    <a:gd name="T7" fmla="*/ 0 h 2368"/>
                    <a:gd name="T8" fmla="*/ 7 w 776"/>
                    <a:gd name="T9" fmla="*/ 1 h 2368"/>
                    <a:gd name="T10" fmla="*/ 13 w 776"/>
                    <a:gd name="T11" fmla="*/ 1 h 2368"/>
                    <a:gd name="T12" fmla="*/ 10 w 776"/>
                    <a:gd name="T13" fmla="*/ 1 h 2368"/>
                    <a:gd name="T14" fmla="*/ 17 w 776"/>
                    <a:gd name="T15" fmla="*/ 1 h 2368"/>
                    <a:gd name="T16" fmla="*/ 13 w 776"/>
                    <a:gd name="T17" fmla="*/ 1 h 2368"/>
                    <a:gd name="T18" fmla="*/ 18 w 776"/>
                    <a:gd name="T19" fmla="*/ 1 h 2368"/>
                    <a:gd name="T20" fmla="*/ 17 w 776"/>
                    <a:gd name="T21" fmla="*/ 1 h 2368"/>
                    <a:gd name="T22" fmla="*/ 20 w 776"/>
                    <a:gd name="T23" fmla="*/ 2 h 2368"/>
                    <a:gd name="T24" fmla="*/ 20 w 776"/>
                    <a:gd name="T25" fmla="*/ 2 h 2368"/>
                    <a:gd name="T26" fmla="*/ 23 w 776"/>
                    <a:gd name="T27" fmla="*/ 2 h 2368"/>
                    <a:gd name="T28" fmla="*/ 22 w 776"/>
                    <a:gd name="T29" fmla="*/ 2 h 2368"/>
                    <a:gd name="T30" fmla="*/ 25 w 776"/>
                    <a:gd name="T31" fmla="*/ 2 h 2368"/>
                    <a:gd name="T32" fmla="*/ 23 w 776"/>
                    <a:gd name="T33" fmla="*/ 3 h 2368"/>
                    <a:gd name="T34" fmla="*/ 25 w 776"/>
                    <a:gd name="T35" fmla="*/ 3 h 2368"/>
                    <a:gd name="T36" fmla="*/ 23 w 776"/>
                    <a:gd name="T37" fmla="*/ 4 h 2368"/>
                    <a:gd name="T38" fmla="*/ 27 w 776"/>
                    <a:gd name="T39" fmla="*/ 4 h 2368"/>
                    <a:gd name="T40" fmla="*/ 25 w 776"/>
                    <a:gd name="T41" fmla="*/ 4 h 2368"/>
                    <a:gd name="T42" fmla="*/ 27 w 776"/>
                    <a:gd name="T43" fmla="*/ 4 h 2368"/>
                    <a:gd name="T44" fmla="*/ 25 w 776"/>
                    <a:gd name="T45" fmla="*/ 4 h 2368"/>
                    <a:gd name="T46" fmla="*/ 27 w 776"/>
                    <a:gd name="T47" fmla="*/ 5 h 2368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0" t="0" r="r" b="b"/>
                  <a:pathLst>
                    <a:path w="776" h="2368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CC00"/>
                    </a:solidFill>
                  </a:endParaRPr>
                </a:p>
              </p:txBody>
            </p:sp>
          </p:grpSp>
        </p:grpSp>
        <p:grpSp>
          <p:nvGrpSpPr>
            <p:cNvPr id="7" name="Group 120"/>
            <p:cNvGrpSpPr>
              <a:grpSpLocks/>
            </p:cNvGrpSpPr>
            <p:nvPr/>
          </p:nvGrpSpPr>
          <p:grpSpPr bwMode="auto">
            <a:xfrm>
              <a:off x="1476" y="504"/>
              <a:ext cx="4040" cy="2966"/>
              <a:chOff x="210" y="337"/>
              <a:chExt cx="5198" cy="3818"/>
            </a:xfrm>
          </p:grpSpPr>
          <p:sp>
            <p:nvSpPr>
              <p:cNvPr id="8" name="Freeform 121"/>
              <p:cNvSpPr>
                <a:spLocks/>
              </p:cNvSpPr>
              <p:nvPr/>
            </p:nvSpPr>
            <p:spPr bwMode="hidden">
              <a:xfrm flipH="1">
                <a:off x="1934" y="2382"/>
                <a:ext cx="485" cy="1479"/>
              </a:xfrm>
              <a:custGeom>
                <a:avLst/>
                <a:gdLst>
                  <a:gd name="T0" fmla="*/ 0 w 776"/>
                  <a:gd name="T1" fmla="*/ 4 h 2368"/>
                  <a:gd name="T2" fmla="*/ 14 w 776"/>
                  <a:gd name="T3" fmla="*/ 1 h 2368"/>
                  <a:gd name="T4" fmla="*/ 6 w 776"/>
                  <a:gd name="T5" fmla="*/ 9 h 2368"/>
                  <a:gd name="T6" fmla="*/ 20 w 776"/>
                  <a:gd name="T7" fmla="*/ 9 h 2368"/>
                  <a:gd name="T8" fmla="*/ 11 w 776"/>
                  <a:gd name="T9" fmla="*/ 18 h 2368"/>
                  <a:gd name="T10" fmla="*/ 23 w 776"/>
                  <a:gd name="T11" fmla="*/ 21 h 2368"/>
                  <a:gd name="T12" fmla="*/ 18 w 776"/>
                  <a:gd name="T13" fmla="*/ 26 h 2368"/>
                  <a:gd name="T14" fmla="*/ 29 w 776"/>
                  <a:gd name="T15" fmla="*/ 29 h 2368"/>
                  <a:gd name="T16" fmla="*/ 23 w 776"/>
                  <a:gd name="T17" fmla="*/ 35 h 2368"/>
                  <a:gd name="T18" fmla="*/ 32 w 776"/>
                  <a:gd name="T19" fmla="*/ 38 h 2368"/>
                  <a:gd name="T20" fmla="*/ 29 w 776"/>
                  <a:gd name="T21" fmla="*/ 44 h 2368"/>
                  <a:gd name="T22" fmla="*/ 34 w 776"/>
                  <a:gd name="T23" fmla="*/ 49 h 2368"/>
                  <a:gd name="T24" fmla="*/ 34 w 776"/>
                  <a:gd name="T25" fmla="*/ 55 h 2368"/>
                  <a:gd name="T26" fmla="*/ 40 w 776"/>
                  <a:gd name="T27" fmla="*/ 64 h 2368"/>
                  <a:gd name="T28" fmla="*/ 38 w 776"/>
                  <a:gd name="T29" fmla="*/ 72 h 2368"/>
                  <a:gd name="T30" fmla="*/ 43 w 776"/>
                  <a:gd name="T31" fmla="*/ 78 h 2368"/>
                  <a:gd name="T32" fmla="*/ 40 w 776"/>
                  <a:gd name="T33" fmla="*/ 87 h 2368"/>
                  <a:gd name="T34" fmla="*/ 43 w 776"/>
                  <a:gd name="T35" fmla="*/ 95 h 2368"/>
                  <a:gd name="T36" fmla="*/ 40 w 776"/>
                  <a:gd name="T37" fmla="*/ 101 h 2368"/>
                  <a:gd name="T38" fmla="*/ 46 w 776"/>
                  <a:gd name="T39" fmla="*/ 109 h 2368"/>
                  <a:gd name="T40" fmla="*/ 43 w 776"/>
                  <a:gd name="T41" fmla="*/ 118 h 2368"/>
                  <a:gd name="T42" fmla="*/ 46 w 776"/>
                  <a:gd name="T43" fmla="*/ 129 h 2368"/>
                  <a:gd name="T44" fmla="*/ 43 w 776"/>
                  <a:gd name="T45" fmla="*/ 132 h 2368"/>
                  <a:gd name="T46" fmla="*/ 46 w 776"/>
                  <a:gd name="T47" fmla="*/ 141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9" name="Arc 122"/>
              <p:cNvSpPr>
                <a:spLocks/>
              </p:cNvSpPr>
              <p:nvPr/>
            </p:nvSpPr>
            <p:spPr bwMode="hidden">
              <a:xfrm flipH="1">
                <a:off x="1054" y="1851"/>
                <a:ext cx="2122" cy="2304"/>
              </a:xfrm>
              <a:custGeom>
                <a:avLst/>
                <a:gdLst>
                  <a:gd name="T0" fmla="*/ 0 w 21600"/>
                  <a:gd name="T1" fmla="*/ 0 h 21602"/>
                  <a:gd name="T2" fmla="*/ 0 w 21600"/>
                  <a:gd name="T3" fmla="*/ 0 h 21602"/>
                  <a:gd name="T4" fmla="*/ 0 w 21600"/>
                  <a:gd name="T5" fmla="*/ 0 h 2160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lnTo>
                      <a:pt x="5466" y="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" name="Arc 123"/>
              <p:cNvSpPr>
                <a:spLocks/>
              </p:cNvSpPr>
              <p:nvPr/>
            </p:nvSpPr>
            <p:spPr bwMode="hidden">
              <a:xfrm flipH="1">
                <a:off x="1266" y="1480"/>
                <a:ext cx="1244" cy="2379"/>
              </a:xfrm>
              <a:custGeom>
                <a:avLst/>
                <a:gdLst>
                  <a:gd name="T0" fmla="*/ 0 w 28940"/>
                  <a:gd name="T1" fmla="*/ 0 h 22305"/>
                  <a:gd name="T2" fmla="*/ 0 w 28940"/>
                  <a:gd name="T3" fmla="*/ 0 h 22305"/>
                  <a:gd name="T4" fmla="*/ 0 w 28940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lnTo>
                      <a:pt x="0" y="128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1" name="Arc 124"/>
              <p:cNvSpPr>
                <a:spLocks/>
              </p:cNvSpPr>
              <p:nvPr/>
            </p:nvSpPr>
            <p:spPr bwMode="hidden">
              <a:xfrm flipH="1">
                <a:off x="210" y="1169"/>
                <a:ext cx="2376" cy="2379"/>
              </a:xfrm>
              <a:custGeom>
                <a:avLst/>
                <a:gdLst>
                  <a:gd name="T0" fmla="*/ 0 w 34455"/>
                  <a:gd name="T1" fmla="*/ 0 h 22305"/>
                  <a:gd name="T2" fmla="*/ 0 w 34455"/>
                  <a:gd name="T3" fmla="*/ 0 h 22305"/>
                  <a:gd name="T4" fmla="*/ 0 w 34455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lnTo>
                      <a:pt x="0" y="424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2" name="Arc 125"/>
              <p:cNvSpPr>
                <a:spLocks/>
              </p:cNvSpPr>
              <p:nvPr/>
            </p:nvSpPr>
            <p:spPr bwMode="hidden">
              <a:xfrm>
                <a:off x="2840" y="1503"/>
                <a:ext cx="381" cy="2379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0 h 22305"/>
                  <a:gd name="T4" fmla="*/ 0 w 34812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3" name="Arc 126"/>
              <p:cNvSpPr>
                <a:spLocks/>
              </p:cNvSpPr>
              <p:nvPr/>
            </p:nvSpPr>
            <p:spPr bwMode="hidden">
              <a:xfrm>
                <a:off x="2940" y="1492"/>
                <a:ext cx="1004" cy="2379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0 h 22305"/>
                  <a:gd name="T4" fmla="*/ 0 w 34812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4" name="Freeform 127"/>
              <p:cNvSpPr>
                <a:spLocks/>
              </p:cNvSpPr>
              <p:nvPr/>
            </p:nvSpPr>
            <p:spPr bwMode="hidden">
              <a:xfrm>
                <a:off x="3300" y="2635"/>
                <a:ext cx="485" cy="1479"/>
              </a:xfrm>
              <a:custGeom>
                <a:avLst/>
                <a:gdLst>
                  <a:gd name="T0" fmla="*/ 0 w 776"/>
                  <a:gd name="T1" fmla="*/ 4 h 2368"/>
                  <a:gd name="T2" fmla="*/ 14 w 776"/>
                  <a:gd name="T3" fmla="*/ 1 h 2368"/>
                  <a:gd name="T4" fmla="*/ 6 w 776"/>
                  <a:gd name="T5" fmla="*/ 9 h 2368"/>
                  <a:gd name="T6" fmla="*/ 20 w 776"/>
                  <a:gd name="T7" fmla="*/ 9 h 2368"/>
                  <a:gd name="T8" fmla="*/ 11 w 776"/>
                  <a:gd name="T9" fmla="*/ 18 h 2368"/>
                  <a:gd name="T10" fmla="*/ 23 w 776"/>
                  <a:gd name="T11" fmla="*/ 21 h 2368"/>
                  <a:gd name="T12" fmla="*/ 18 w 776"/>
                  <a:gd name="T13" fmla="*/ 26 h 2368"/>
                  <a:gd name="T14" fmla="*/ 29 w 776"/>
                  <a:gd name="T15" fmla="*/ 29 h 2368"/>
                  <a:gd name="T16" fmla="*/ 23 w 776"/>
                  <a:gd name="T17" fmla="*/ 35 h 2368"/>
                  <a:gd name="T18" fmla="*/ 32 w 776"/>
                  <a:gd name="T19" fmla="*/ 38 h 2368"/>
                  <a:gd name="T20" fmla="*/ 29 w 776"/>
                  <a:gd name="T21" fmla="*/ 44 h 2368"/>
                  <a:gd name="T22" fmla="*/ 34 w 776"/>
                  <a:gd name="T23" fmla="*/ 49 h 2368"/>
                  <a:gd name="T24" fmla="*/ 34 w 776"/>
                  <a:gd name="T25" fmla="*/ 55 h 2368"/>
                  <a:gd name="T26" fmla="*/ 40 w 776"/>
                  <a:gd name="T27" fmla="*/ 64 h 2368"/>
                  <a:gd name="T28" fmla="*/ 38 w 776"/>
                  <a:gd name="T29" fmla="*/ 72 h 2368"/>
                  <a:gd name="T30" fmla="*/ 43 w 776"/>
                  <a:gd name="T31" fmla="*/ 78 h 2368"/>
                  <a:gd name="T32" fmla="*/ 40 w 776"/>
                  <a:gd name="T33" fmla="*/ 87 h 2368"/>
                  <a:gd name="T34" fmla="*/ 43 w 776"/>
                  <a:gd name="T35" fmla="*/ 95 h 2368"/>
                  <a:gd name="T36" fmla="*/ 40 w 776"/>
                  <a:gd name="T37" fmla="*/ 101 h 2368"/>
                  <a:gd name="T38" fmla="*/ 46 w 776"/>
                  <a:gd name="T39" fmla="*/ 109 h 2368"/>
                  <a:gd name="T40" fmla="*/ 43 w 776"/>
                  <a:gd name="T41" fmla="*/ 118 h 2368"/>
                  <a:gd name="T42" fmla="*/ 46 w 776"/>
                  <a:gd name="T43" fmla="*/ 129 h 2368"/>
                  <a:gd name="T44" fmla="*/ 43 w 776"/>
                  <a:gd name="T45" fmla="*/ 132 h 2368"/>
                  <a:gd name="T46" fmla="*/ 46 w 776"/>
                  <a:gd name="T47" fmla="*/ 141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5" name="Freeform 128"/>
              <p:cNvSpPr>
                <a:spLocks/>
              </p:cNvSpPr>
              <p:nvPr/>
            </p:nvSpPr>
            <p:spPr bwMode="hidden">
              <a:xfrm rot="19660755" flipV="1">
                <a:off x="2547" y="2149"/>
                <a:ext cx="441" cy="838"/>
              </a:xfrm>
              <a:custGeom>
                <a:avLst/>
                <a:gdLst>
                  <a:gd name="T0" fmla="*/ 0 w 776"/>
                  <a:gd name="T1" fmla="*/ 0 h 2368"/>
                  <a:gd name="T2" fmla="*/ 8 w 776"/>
                  <a:gd name="T3" fmla="*/ 0 h 2368"/>
                  <a:gd name="T4" fmla="*/ 3 w 776"/>
                  <a:gd name="T5" fmla="*/ 0 h 2368"/>
                  <a:gd name="T6" fmla="*/ 11 w 776"/>
                  <a:gd name="T7" fmla="*/ 0 h 2368"/>
                  <a:gd name="T8" fmla="*/ 6 w 776"/>
                  <a:gd name="T9" fmla="*/ 1 h 2368"/>
                  <a:gd name="T10" fmla="*/ 13 w 776"/>
                  <a:gd name="T11" fmla="*/ 1 h 2368"/>
                  <a:gd name="T12" fmla="*/ 10 w 776"/>
                  <a:gd name="T13" fmla="*/ 1 h 2368"/>
                  <a:gd name="T14" fmla="*/ 16 w 776"/>
                  <a:gd name="T15" fmla="*/ 1 h 2368"/>
                  <a:gd name="T16" fmla="*/ 13 w 776"/>
                  <a:gd name="T17" fmla="*/ 1 h 2368"/>
                  <a:gd name="T18" fmla="*/ 18 w 776"/>
                  <a:gd name="T19" fmla="*/ 1 h 2368"/>
                  <a:gd name="T20" fmla="*/ 16 w 776"/>
                  <a:gd name="T21" fmla="*/ 1 h 2368"/>
                  <a:gd name="T22" fmla="*/ 19 w 776"/>
                  <a:gd name="T23" fmla="*/ 2 h 2368"/>
                  <a:gd name="T24" fmla="*/ 19 w 776"/>
                  <a:gd name="T25" fmla="*/ 2 h 2368"/>
                  <a:gd name="T26" fmla="*/ 23 w 776"/>
                  <a:gd name="T27" fmla="*/ 2 h 2368"/>
                  <a:gd name="T28" fmla="*/ 21 w 776"/>
                  <a:gd name="T29" fmla="*/ 2 h 2368"/>
                  <a:gd name="T30" fmla="*/ 24 w 776"/>
                  <a:gd name="T31" fmla="*/ 2 h 2368"/>
                  <a:gd name="T32" fmla="*/ 23 w 776"/>
                  <a:gd name="T33" fmla="*/ 3 h 2368"/>
                  <a:gd name="T34" fmla="*/ 24 w 776"/>
                  <a:gd name="T35" fmla="*/ 3 h 2368"/>
                  <a:gd name="T36" fmla="*/ 23 w 776"/>
                  <a:gd name="T37" fmla="*/ 4 h 2368"/>
                  <a:gd name="T38" fmla="*/ 26 w 776"/>
                  <a:gd name="T39" fmla="*/ 4 h 2368"/>
                  <a:gd name="T40" fmla="*/ 24 w 776"/>
                  <a:gd name="T41" fmla="*/ 4 h 2368"/>
                  <a:gd name="T42" fmla="*/ 26 w 776"/>
                  <a:gd name="T43" fmla="*/ 4 h 2368"/>
                  <a:gd name="T44" fmla="*/ 24 w 776"/>
                  <a:gd name="T45" fmla="*/ 4 h 2368"/>
                  <a:gd name="T46" fmla="*/ 26 w 776"/>
                  <a:gd name="T47" fmla="*/ 5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6" name="Freeform 129"/>
              <p:cNvSpPr>
                <a:spLocks/>
              </p:cNvSpPr>
              <p:nvPr/>
            </p:nvSpPr>
            <p:spPr bwMode="hidden">
              <a:xfrm flipH="1">
                <a:off x="489" y="2503"/>
                <a:ext cx="1085" cy="1524"/>
              </a:xfrm>
              <a:custGeom>
                <a:avLst/>
                <a:gdLst>
                  <a:gd name="T0" fmla="*/ 0 w 776"/>
                  <a:gd name="T1" fmla="*/ 5 h 2368"/>
                  <a:gd name="T2" fmla="*/ 1797 w 776"/>
                  <a:gd name="T3" fmla="*/ 1 h 2368"/>
                  <a:gd name="T4" fmla="*/ 713 w 776"/>
                  <a:gd name="T5" fmla="*/ 11 h 2368"/>
                  <a:gd name="T6" fmla="*/ 2513 w 776"/>
                  <a:gd name="T7" fmla="*/ 11 h 2368"/>
                  <a:gd name="T8" fmla="*/ 1433 w 776"/>
                  <a:gd name="T9" fmla="*/ 21 h 2368"/>
                  <a:gd name="T10" fmla="*/ 2870 w 776"/>
                  <a:gd name="T11" fmla="*/ 25 h 2368"/>
                  <a:gd name="T12" fmla="*/ 2150 w 776"/>
                  <a:gd name="T13" fmla="*/ 32 h 2368"/>
                  <a:gd name="T14" fmla="*/ 3585 w 776"/>
                  <a:gd name="T15" fmla="*/ 35 h 2368"/>
                  <a:gd name="T16" fmla="*/ 2870 w 776"/>
                  <a:gd name="T17" fmla="*/ 42 h 2368"/>
                  <a:gd name="T18" fmla="*/ 3946 w 776"/>
                  <a:gd name="T19" fmla="*/ 46 h 2368"/>
                  <a:gd name="T20" fmla="*/ 3585 w 776"/>
                  <a:gd name="T21" fmla="*/ 52 h 2368"/>
                  <a:gd name="T22" fmla="*/ 4302 w 776"/>
                  <a:gd name="T23" fmla="*/ 59 h 2368"/>
                  <a:gd name="T24" fmla="*/ 4302 w 776"/>
                  <a:gd name="T25" fmla="*/ 66 h 2368"/>
                  <a:gd name="T26" fmla="*/ 5021 w 776"/>
                  <a:gd name="T27" fmla="*/ 76 h 2368"/>
                  <a:gd name="T28" fmla="*/ 4659 w 776"/>
                  <a:gd name="T29" fmla="*/ 87 h 2368"/>
                  <a:gd name="T30" fmla="*/ 5382 w 776"/>
                  <a:gd name="T31" fmla="*/ 93 h 2368"/>
                  <a:gd name="T32" fmla="*/ 5021 w 776"/>
                  <a:gd name="T33" fmla="*/ 104 h 2368"/>
                  <a:gd name="T34" fmla="*/ 5382 w 776"/>
                  <a:gd name="T35" fmla="*/ 114 h 2368"/>
                  <a:gd name="T36" fmla="*/ 5021 w 776"/>
                  <a:gd name="T37" fmla="*/ 120 h 2368"/>
                  <a:gd name="T38" fmla="*/ 5740 w 776"/>
                  <a:gd name="T39" fmla="*/ 131 h 2368"/>
                  <a:gd name="T40" fmla="*/ 5382 w 776"/>
                  <a:gd name="T41" fmla="*/ 141 h 2368"/>
                  <a:gd name="T42" fmla="*/ 5740 w 776"/>
                  <a:gd name="T43" fmla="*/ 154 h 2368"/>
                  <a:gd name="T44" fmla="*/ 5382 w 776"/>
                  <a:gd name="T45" fmla="*/ 158 h 2368"/>
                  <a:gd name="T46" fmla="*/ 5740 w 776"/>
                  <a:gd name="T47" fmla="*/ 1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7" name="Freeform 130"/>
              <p:cNvSpPr>
                <a:spLocks/>
              </p:cNvSpPr>
              <p:nvPr/>
            </p:nvSpPr>
            <p:spPr bwMode="hidden">
              <a:xfrm flipH="1">
                <a:off x="1000" y="893"/>
                <a:ext cx="696" cy="1524"/>
              </a:xfrm>
              <a:custGeom>
                <a:avLst/>
                <a:gdLst>
                  <a:gd name="T0" fmla="*/ 0 w 776"/>
                  <a:gd name="T1" fmla="*/ 5 h 2368"/>
                  <a:gd name="T2" fmla="*/ 125 w 776"/>
                  <a:gd name="T3" fmla="*/ 1 h 2368"/>
                  <a:gd name="T4" fmla="*/ 50 w 776"/>
                  <a:gd name="T5" fmla="*/ 11 h 2368"/>
                  <a:gd name="T6" fmla="*/ 175 w 776"/>
                  <a:gd name="T7" fmla="*/ 11 h 2368"/>
                  <a:gd name="T8" fmla="*/ 100 w 776"/>
                  <a:gd name="T9" fmla="*/ 21 h 2368"/>
                  <a:gd name="T10" fmla="*/ 199 w 776"/>
                  <a:gd name="T11" fmla="*/ 25 h 2368"/>
                  <a:gd name="T12" fmla="*/ 150 w 776"/>
                  <a:gd name="T13" fmla="*/ 32 h 2368"/>
                  <a:gd name="T14" fmla="*/ 250 w 776"/>
                  <a:gd name="T15" fmla="*/ 35 h 2368"/>
                  <a:gd name="T16" fmla="*/ 199 w 776"/>
                  <a:gd name="T17" fmla="*/ 42 h 2368"/>
                  <a:gd name="T18" fmla="*/ 275 w 776"/>
                  <a:gd name="T19" fmla="*/ 46 h 2368"/>
                  <a:gd name="T20" fmla="*/ 250 w 776"/>
                  <a:gd name="T21" fmla="*/ 52 h 2368"/>
                  <a:gd name="T22" fmla="*/ 300 w 776"/>
                  <a:gd name="T23" fmla="*/ 59 h 2368"/>
                  <a:gd name="T24" fmla="*/ 300 w 776"/>
                  <a:gd name="T25" fmla="*/ 66 h 2368"/>
                  <a:gd name="T26" fmla="*/ 350 w 776"/>
                  <a:gd name="T27" fmla="*/ 76 h 2368"/>
                  <a:gd name="T28" fmla="*/ 325 w 776"/>
                  <a:gd name="T29" fmla="*/ 87 h 2368"/>
                  <a:gd name="T30" fmla="*/ 374 w 776"/>
                  <a:gd name="T31" fmla="*/ 93 h 2368"/>
                  <a:gd name="T32" fmla="*/ 350 w 776"/>
                  <a:gd name="T33" fmla="*/ 104 h 2368"/>
                  <a:gd name="T34" fmla="*/ 374 w 776"/>
                  <a:gd name="T35" fmla="*/ 114 h 2368"/>
                  <a:gd name="T36" fmla="*/ 350 w 776"/>
                  <a:gd name="T37" fmla="*/ 120 h 2368"/>
                  <a:gd name="T38" fmla="*/ 400 w 776"/>
                  <a:gd name="T39" fmla="*/ 131 h 2368"/>
                  <a:gd name="T40" fmla="*/ 374 w 776"/>
                  <a:gd name="T41" fmla="*/ 141 h 2368"/>
                  <a:gd name="T42" fmla="*/ 400 w 776"/>
                  <a:gd name="T43" fmla="*/ 154 h 2368"/>
                  <a:gd name="T44" fmla="*/ 374 w 776"/>
                  <a:gd name="T45" fmla="*/ 158 h 2368"/>
                  <a:gd name="T46" fmla="*/ 400 w 776"/>
                  <a:gd name="T47" fmla="*/ 1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8" name="Freeform 131"/>
              <p:cNvSpPr>
                <a:spLocks/>
              </p:cNvSpPr>
              <p:nvPr/>
            </p:nvSpPr>
            <p:spPr bwMode="hidden">
              <a:xfrm>
                <a:off x="4401" y="2279"/>
                <a:ext cx="1007" cy="1600"/>
              </a:xfrm>
              <a:custGeom>
                <a:avLst/>
                <a:gdLst>
                  <a:gd name="T0" fmla="*/ 0 w 776"/>
                  <a:gd name="T1" fmla="*/ 6 h 2368"/>
                  <a:gd name="T2" fmla="*/ 1145 w 776"/>
                  <a:gd name="T3" fmla="*/ 1 h 2368"/>
                  <a:gd name="T4" fmla="*/ 459 w 776"/>
                  <a:gd name="T5" fmla="*/ 15 h 2368"/>
                  <a:gd name="T6" fmla="*/ 1603 w 776"/>
                  <a:gd name="T7" fmla="*/ 15 h 2368"/>
                  <a:gd name="T8" fmla="*/ 916 w 776"/>
                  <a:gd name="T9" fmla="*/ 29 h 2368"/>
                  <a:gd name="T10" fmla="*/ 1831 w 776"/>
                  <a:gd name="T11" fmla="*/ 34 h 2368"/>
                  <a:gd name="T12" fmla="*/ 1374 w 776"/>
                  <a:gd name="T13" fmla="*/ 43 h 2368"/>
                  <a:gd name="T14" fmla="*/ 2292 w 776"/>
                  <a:gd name="T15" fmla="*/ 47 h 2368"/>
                  <a:gd name="T16" fmla="*/ 1831 w 776"/>
                  <a:gd name="T17" fmla="*/ 56 h 2368"/>
                  <a:gd name="T18" fmla="*/ 2523 w 776"/>
                  <a:gd name="T19" fmla="*/ 61 h 2368"/>
                  <a:gd name="T20" fmla="*/ 2292 w 776"/>
                  <a:gd name="T21" fmla="*/ 70 h 2368"/>
                  <a:gd name="T22" fmla="*/ 2747 w 776"/>
                  <a:gd name="T23" fmla="*/ 80 h 2368"/>
                  <a:gd name="T24" fmla="*/ 2747 w 776"/>
                  <a:gd name="T25" fmla="*/ 88 h 2368"/>
                  <a:gd name="T26" fmla="*/ 3209 w 776"/>
                  <a:gd name="T27" fmla="*/ 102 h 2368"/>
                  <a:gd name="T28" fmla="*/ 2981 w 776"/>
                  <a:gd name="T29" fmla="*/ 116 h 2368"/>
                  <a:gd name="T30" fmla="*/ 3438 w 776"/>
                  <a:gd name="T31" fmla="*/ 125 h 2368"/>
                  <a:gd name="T32" fmla="*/ 3209 w 776"/>
                  <a:gd name="T33" fmla="*/ 139 h 2368"/>
                  <a:gd name="T34" fmla="*/ 3438 w 776"/>
                  <a:gd name="T35" fmla="*/ 152 h 2368"/>
                  <a:gd name="T36" fmla="*/ 3209 w 776"/>
                  <a:gd name="T37" fmla="*/ 161 h 2368"/>
                  <a:gd name="T38" fmla="*/ 3670 w 776"/>
                  <a:gd name="T39" fmla="*/ 175 h 2368"/>
                  <a:gd name="T40" fmla="*/ 3438 w 776"/>
                  <a:gd name="T41" fmla="*/ 189 h 2368"/>
                  <a:gd name="T42" fmla="*/ 3670 w 776"/>
                  <a:gd name="T43" fmla="*/ 207 h 2368"/>
                  <a:gd name="T44" fmla="*/ 3438 w 776"/>
                  <a:gd name="T45" fmla="*/ 212 h 2368"/>
                  <a:gd name="T46" fmla="*/ 3670 w 776"/>
                  <a:gd name="T47" fmla="*/ 225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9" name="Freeform 132"/>
              <p:cNvSpPr>
                <a:spLocks/>
              </p:cNvSpPr>
              <p:nvPr/>
            </p:nvSpPr>
            <p:spPr bwMode="hidden">
              <a:xfrm>
                <a:off x="3878" y="1470"/>
                <a:ext cx="1518" cy="1067"/>
              </a:xfrm>
              <a:custGeom>
                <a:avLst/>
                <a:gdLst>
                  <a:gd name="T0" fmla="*/ 0 w 776"/>
                  <a:gd name="T1" fmla="*/ 0 h 2368"/>
                  <a:gd name="T2" fmla="*/ 13427 w 776"/>
                  <a:gd name="T3" fmla="*/ 0 h 2368"/>
                  <a:gd name="T4" fmla="*/ 5387 w 776"/>
                  <a:gd name="T5" fmla="*/ 1 h 2368"/>
                  <a:gd name="T6" fmla="*/ 18820 w 776"/>
                  <a:gd name="T7" fmla="*/ 1 h 2368"/>
                  <a:gd name="T8" fmla="*/ 10781 w 776"/>
                  <a:gd name="T9" fmla="*/ 3 h 2368"/>
                  <a:gd name="T10" fmla="*/ 21514 w 776"/>
                  <a:gd name="T11" fmla="*/ 3 h 2368"/>
                  <a:gd name="T12" fmla="*/ 16125 w 776"/>
                  <a:gd name="T13" fmla="*/ 4 h 2368"/>
                  <a:gd name="T14" fmla="*/ 26905 w 776"/>
                  <a:gd name="T15" fmla="*/ 4 h 2368"/>
                  <a:gd name="T16" fmla="*/ 21514 w 776"/>
                  <a:gd name="T17" fmla="*/ 5 h 2368"/>
                  <a:gd name="T18" fmla="*/ 29591 w 776"/>
                  <a:gd name="T19" fmla="*/ 5 h 2368"/>
                  <a:gd name="T20" fmla="*/ 26905 w 776"/>
                  <a:gd name="T21" fmla="*/ 6 h 2368"/>
                  <a:gd name="T22" fmla="*/ 32285 w 776"/>
                  <a:gd name="T23" fmla="*/ 7 h 2368"/>
                  <a:gd name="T24" fmla="*/ 32285 w 776"/>
                  <a:gd name="T25" fmla="*/ 8 h 2368"/>
                  <a:gd name="T26" fmla="*/ 37662 w 776"/>
                  <a:gd name="T27" fmla="*/ 9 h 2368"/>
                  <a:gd name="T28" fmla="*/ 34979 w 776"/>
                  <a:gd name="T29" fmla="*/ 10 h 2368"/>
                  <a:gd name="T30" fmla="*/ 40325 w 776"/>
                  <a:gd name="T31" fmla="*/ 11 h 2368"/>
                  <a:gd name="T32" fmla="*/ 37662 w 776"/>
                  <a:gd name="T33" fmla="*/ 12 h 2368"/>
                  <a:gd name="T34" fmla="*/ 40325 w 776"/>
                  <a:gd name="T35" fmla="*/ 14 h 2368"/>
                  <a:gd name="T36" fmla="*/ 37662 w 776"/>
                  <a:gd name="T37" fmla="*/ 14 h 2368"/>
                  <a:gd name="T38" fmla="*/ 43018 w 776"/>
                  <a:gd name="T39" fmla="*/ 15 h 2368"/>
                  <a:gd name="T40" fmla="*/ 40325 w 776"/>
                  <a:gd name="T41" fmla="*/ 17 h 2368"/>
                  <a:gd name="T42" fmla="*/ 43018 w 776"/>
                  <a:gd name="T43" fmla="*/ 18 h 2368"/>
                  <a:gd name="T44" fmla="*/ 40325 w 776"/>
                  <a:gd name="T45" fmla="*/ 18 h 2368"/>
                  <a:gd name="T46" fmla="*/ 43018 w 776"/>
                  <a:gd name="T47" fmla="*/ 2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20" name="Freeform 133"/>
              <p:cNvSpPr>
                <a:spLocks/>
              </p:cNvSpPr>
              <p:nvPr/>
            </p:nvSpPr>
            <p:spPr bwMode="hidden">
              <a:xfrm>
                <a:off x="3934" y="337"/>
                <a:ext cx="664" cy="1434"/>
              </a:xfrm>
              <a:custGeom>
                <a:avLst/>
                <a:gdLst>
                  <a:gd name="T0" fmla="*/ 0 w 776"/>
                  <a:gd name="T1" fmla="*/ 3 h 2368"/>
                  <a:gd name="T2" fmla="*/ 94 w 776"/>
                  <a:gd name="T3" fmla="*/ 1 h 2368"/>
                  <a:gd name="T4" fmla="*/ 38 w 776"/>
                  <a:gd name="T5" fmla="*/ 8 h 2368"/>
                  <a:gd name="T6" fmla="*/ 132 w 776"/>
                  <a:gd name="T7" fmla="*/ 8 h 2368"/>
                  <a:gd name="T8" fmla="*/ 75 w 776"/>
                  <a:gd name="T9" fmla="*/ 15 h 2368"/>
                  <a:gd name="T10" fmla="*/ 151 w 776"/>
                  <a:gd name="T11" fmla="*/ 17 h 2368"/>
                  <a:gd name="T12" fmla="*/ 113 w 776"/>
                  <a:gd name="T13" fmla="*/ 22 h 2368"/>
                  <a:gd name="T14" fmla="*/ 189 w 776"/>
                  <a:gd name="T15" fmla="*/ 25 h 2368"/>
                  <a:gd name="T16" fmla="*/ 151 w 776"/>
                  <a:gd name="T17" fmla="*/ 29 h 2368"/>
                  <a:gd name="T18" fmla="*/ 207 w 776"/>
                  <a:gd name="T19" fmla="*/ 31 h 2368"/>
                  <a:gd name="T20" fmla="*/ 189 w 776"/>
                  <a:gd name="T21" fmla="*/ 36 h 2368"/>
                  <a:gd name="T22" fmla="*/ 226 w 776"/>
                  <a:gd name="T23" fmla="*/ 41 h 2368"/>
                  <a:gd name="T24" fmla="*/ 226 w 776"/>
                  <a:gd name="T25" fmla="*/ 46 h 2368"/>
                  <a:gd name="T26" fmla="*/ 264 w 776"/>
                  <a:gd name="T27" fmla="*/ 53 h 2368"/>
                  <a:gd name="T28" fmla="*/ 246 w 776"/>
                  <a:gd name="T29" fmla="*/ 60 h 2368"/>
                  <a:gd name="T30" fmla="*/ 282 w 776"/>
                  <a:gd name="T31" fmla="*/ 65 h 2368"/>
                  <a:gd name="T32" fmla="*/ 264 w 776"/>
                  <a:gd name="T33" fmla="*/ 72 h 2368"/>
                  <a:gd name="T34" fmla="*/ 282 w 776"/>
                  <a:gd name="T35" fmla="*/ 79 h 2368"/>
                  <a:gd name="T36" fmla="*/ 264 w 776"/>
                  <a:gd name="T37" fmla="*/ 84 h 2368"/>
                  <a:gd name="T38" fmla="*/ 302 w 776"/>
                  <a:gd name="T39" fmla="*/ 91 h 2368"/>
                  <a:gd name="T40" fmla="*/ 282 w 776"/>
                  <a:gd name="T41" fmla="*/ 97 h 2368"/>
                  <a:gd name="T42" fmla="*/ 302 w 776"/>
                  <a:gd name="T43" fmla="*/ 107 h 2368"/>
                  <a:gd name="T44" fmla="*/ 282 w 776"/>
                  <a:gd name="T45" fmla="*/ 110 h 2368"/>
                  <a:gd name="T46" fmla="*/ 302 w 776"/>
                  <a:gd name="T47" fmla="*/ 117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21" name="Freeform 134"/>
              <p:cNvSpPr>
                <a:spLocks/>
              </p:cNvSpPr>
              <p:nvPr/>
            </p:nvSpPr>
            <p:spPr bwMode="hidden">
              <a:xfrm rot="1346631" flipH="1">
                <a:off x="1702" y="1506"/>
                <a:ext cx="440" cy="837"/>
              </a:xfrm>
              <a:custGeom>
                <a:avLst/>
                <a:gdLst>
                  <a:gd name="T0" fmla="*/ 0 w 776"/>
                  <a:gd name="T1" fmla="*/ 0 h 2368"/>
                  <a:gd name="T2" fmla="*/ 8 w 776"/>
                  <a:gd name="T3" fmla="*/ 0 h 2368"/>
                  <a:gd name="T4" fmla="*/ 3 w 776"/>
                  <a:gd name="T5" fmla="*/ 0 h 2368"/>
                  <a:gd name="T6" fmla="*/ 11 w 776"/>
                  <a:gd name="T7" fmla="*/ 0 h 2368"/>
                  <a:gd name="T8" fmla="*/ 6 w 776"/>
                  <a:gd name="T9" fmla="*/ 1 h 2368"/>
                  <a:gd name="T10" fmla="*/ 13 w 776"/>
                  <a:gd name="T11" fmla="*/ 1 h 2368"/>
                  <a:gd name="T12" fmla="*/ 9 w 776"/>
                  <a:gd name="T13" fmla="*/ 1 h 2368"/>
                  <a:gd name="T14" fmla="*/ 16 w 776"/>
                  <a:gd name="T15" fmla="*/ 1 h 2368"/>
                  <a:gd name="T16" fmla="*/ 13 w 776"/>
                  <a:gd name="T17" fmla="*/ 1 h 2368"/>
                  <a:gd name="T18" fmla="*/ 18 w 776"/>
                  <a:gd name="T19" fmla="*/ 1 h 2368"/>
                  <a:gd name="T20" fmla="*/ 16 w 776"/>
                  <a:gd name="T21" fmla="*/ 1 h 2368"/>
                  <a:gd name="T22" fmla="*/ 19 w 776"/>
                  <a:gd name="T23" fmla="*/ 2 h 2368"/>
                  <a:gd name="T24" fmla="*/ 19 w 776"/>
                  <a:gd name="T25" fmla="*/ 2 h 2368"/>
                  <a:gd name="T26" fmla="*/ 22 w 776"/>
                  <a:gd name="T27" fmla="*/ 2 h 2368"/>
                  <a:gd name="T28" fmla="*/ 21 w 776"/>
                  <a:gd name="T29" fmla="*/ 2 h 2368"/>
                  <a:gd name="T30" fmla="*/ 24 w 776"/>
                  <a:gd name="T31" fmla="*/ 2 h 2368"/>
                  <a:gd name="T32" fmla="*/ 22 w 776"/>
                  <a:gd name="T33" fmla="*/ 3 h 2368"/>
                  <a:gd name="T34" fmla="*/ 24 w 776"/>
                  <a:gd name="T35" fmla="*/ 3 h 2368"/>
                  <a:gd name="T36" fmla="*/ 22 w 776"/>
                  <a:gd name="T37" fmla="*/ 4 h 2368"/>
                  <a:gd name="T38" fmla="*/ 26 w 776"/>
                  <a:gd name="T39" fmla="*/ 4 h 2368"/>
                  <a:gd name="T40" fmla="*/ 24 w 776"/>
                  <a:gd name="T41" fmla="*/ 4 h 2368"/>
                  <a:gd name="T42" fmla="*/ 26 w 776"/>
                  <a:gd name="T43" fmla="*/ 4 h 2368"/>
                  <a:gd name="T44" fmla="*/ 24 w 776"/>
                  <a:gd name="T45" fmla="*/ 4 h 2368"/>
                  <a:gd name="T46" fmla="*/ 26 w 776"/>
                  <a:gd name="T47" fmla="*/ 5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CC00"/>
                  </a:solidFill>
                </a:endParaRPr>
              </a:p>
            </p:txBody>
          </p:sp>
        </p:grpSp>
      </p:grpSp>
      <p:sp>
        <p:nvSpPr>
          <p:cNvPr id="49287" name="Rectangle 13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7213"/>
            <a:ext cx="7772400" cy="162718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9288" name="Rectangle 1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7" name="Rectangle 13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CB3B6-F9E4-4631-A253-CE5AA0159601}" type="datetime1">
              <a:rPr lang="en-US">
                <a:solidFill>
                  <a:srgbClr val="FFCC00"/>
                </a:solidFill>
              </a:rPr>
              <a:pPr>
                <a:defRPr/>
              </a:pPr>
              <a:t>3/11/2015</a:t>
            </a:fld>
            <a:endParaRPr lang="en-US">
              <a:solidFill>
                <a:srgbClr val="FFCC00"/>
              </a:solidFill>
            </a:endParaRPr>
          </a:p>
        </p:txBody>
      </p:sp>
      <p:sp>
        <p:nvSpPr>
          <p:cNvPr id="138" name="Rectangle 1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CC00"/>
                </a:solidFill>
              </a:rPr>
              <a:t>Here I am to worship 1 of 6</a:t>
            </a:r>
          </a:p>
        </p:txBody>
      </p:sp>
      <p:sp>
        <p:nvSpPr>
          <p:cNvPr id="139" name="Rectangle 13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CDC11-CD4C-4826-9FF2-6B672D3B9918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96136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699BDB-E940-4B82-BF07-B849F870415F}" type="datetime1">
              <a:rPr lang="en-US">
                <a:solidFill>
                  <a:srgbClr val="FFCC00"/>
                </a:solidFill>
              </a:rPr>
              <a:pPr>
                <a:defRPr/>
              </a:pPr>
              <a:t>3/11/2015</a:t>
            </a:fld>
            <a:endParaRPr lang="en-US">
              <a:solidFill>
                <a:srgbClr val="FFCC00"/>
              </a:solidFill>
            </a:endParaRPr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CC00"/>
                </a:solidFill>
              </a:rPr>
              <a:t>Here I am to worship 1 of 6</a:t>
            </a:r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696B03-9E73-40A5-A001-4EC18D3DB027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412952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13DBAB-6D9A-4557-B859-0C94A33F6DD4}" type="datetime1">
              <a:rPr lang="en-US">
                <a:solidFill>
                  <a:srgbClr val="FFCC00"/>
                </a:solidFill>
              </a:rPr>
              <a:pPr>
                <a:defRPr/>
              </a:pPr>
              <a:t>3/11/2015</a:t>
            </a:fld>
            <a:endParaRPr lang="en-US">
              <a:solidFill>
                <a:srgbClr val="FFCC00"/>
              </a:solidFill>
            </a:endParaRPr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CC00"/>
                </a:solidFill>
              </a:rPr>
              <a:t>Here I am to worship 1 of 6</a:t>
            </a:r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C04056-2D58-49C5-8E35-A816582A005C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83636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563B6-86F4-4CD8-8D51-424406D68BEA}" type="datetime1">
              <a:rPr lang="en-US">
                <a:solidFill>
                  <a:srgbClr val="FFCC00"/>
                </a:solidFill>
              </a:rPr>
              <a:pPr>
                <a:defRPr/>
              </a:pPr>
              <a:t>3/11/2015</a:t>
            </a:fld>
            <a:endParaRPr lang="en-US">
              <a:solidFill>
                <a:srgbClr val="FFCC00"/>
              </a:solidFill>
            </a:endParaRPr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CC00"/>
                </a:solidFill>
              </a:rPr>
              <a:t>Here I am to worship 1 of 6</a:t>
            </a:r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53DF3-B599-4A2F-9F21-3201B64DF065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134793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AD9CBE-8B1A-4D1B-818B-AEB4EC4B67CD}" type="datetime1">
              <a:rPr lang="en-US">
                <a:solidFill>
                  <a:srgbClr val="FFCC00"/>
                </a:solidFill>
              </a:rPr>
              <a:pPr>
                <a:defRPr/>
              </a:pPr>
              <a:t>3/11/2015</a:t>
            </a:fld>
            <a:endParaRPr lang="en-US">
              <a:solidFill>
                <a:srgbClr val="FFCC00"/>
              </a:solidFill>
            </a:endParaRPr>
          </a:p>
        </p:txBody>
      </p:sp>
      <p:sp>
        <p:nvSpPr>
          <p:cNvPr id="8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CC00"/>
                </a:solidFill>
              </a:rPr>
              <a:t>Here I am to worship 1 of 6</a:t>
            </a:r>
          </a:p>
        </p:txBody>
      </p:sp>
      <p:sp>
        <p:nvSpPr>
          <p:cNvPr id="9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FA0260-2565-497C-B4D2-D7B7D10C944D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427744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13A57-751B-4D8B-9D86-0FE5E5425754}" type="datetime1">
              <a:rPr lang="en-US">
                <a:solidFill>
                  <a:srgbClr val="FFCC00"/>
                </a:solidFill>
              </a:rPr>
              <a:pPr>
                <a:defRPr/>
              </a:pPr>
              <a:t>3/11/2015</a:t>
            </a:fld>
            <a:endParaRPr lang="en-US">
              <a:solidFill>
                <a:srgbClr val="FFCC00"/>
              </a:solidFill>
            </a:endParaRPr>
          </a:p>
        </p:txBody>
      </p:sp>
      <p:sp>
        <p:nvSpPr>
          <p:cNvPr id="4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CC00"/>
                </a:solidFill>
              </a:rPr>
              <a:t>Here I am to worship 1 of 6</a:t>
            </a:r>
          </a:p>
        </p:txBody>
      </p:sp>
      <p:sp>
        <p:nvSpPr>
          <p:cNvPr id="5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5B664E-5374-4BFA-BE5F-15624E81A9F5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911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563B6-86F4-4CD8-8D51-424406D68BEA}" type="datetime1">
              <a:rPr lang="en-US"/>
              <a:pPr>
                <a:defRPr/>
              </a:pPr>
              <a:t>3/11/2015</a:t>
            </a:fld>
            <a:endParaRPr lang="en-US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Here I am to worship 1 of 6</a:t>
            </a:r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53DF3-B599-4A2F-9F21-3201B64DF0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56803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703718-39B5-4FA9-A789-2A445272A522}" type="datetime1">
              <a:rPr lang="en-US">
                <a:solidFill>
                  <a:srgbClr val="FFCC00"/>
                </a:solidFill>
              </a:rPr>
              <a:pPr>
                <a:defRPr/>
              </a:pPr>
              <a:t>3/11/2015</a:t>
            </a:fld>
            <a:endParaRPr lang="en-US">
              <a:solidFill>
                <a:srgbClr val="FFCC00"/>
              </a:solidFill>
            </a:endParaRPr>
          </a:p>
        </p:txBody>
      </p:sp>
      <p:sp>
        <p:nvSpPr>
          <p:cNvPr id="3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CC00"/>
                </a:solidFill>
              </a:rPr>
              <a:t>Here I am to worship 1 of 6</a:t>
            </a:r>
          </a:p>
        </p:txBody>
      </p:sp>
      <p:sp>
        <p:nvSpPr>
          <p:cNvPr id="4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6D79D4-D13F-43F9-B91C-C77F0D497F2B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67125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C7220C-8808-458A-B74F-BC20E36FE013}" type="datetime1">
              <a:rPr lang="en-US">
                <a:solidFill>
                  <a:srgbClr val="FFCC00"/>
                </a:solidFill>
              </a:rPr>
              <a:pPr>
                <a:defRPr/>
              </a:pPr>
              <a:t>3/11/2015</a:t>
            </a:fld>
            <a:endParaRPr lang="en-US">
              <a:solidFill>
                <a:srgbClr val="FFCC00"/>
              </a:solidFill>
            </a:endParaRPr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CC00"/>
                </a:solidFill>
              </a:rPr>
              <a:t>Here I am to worship 1 of 6</a:t>
            </a:r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21BB36-2BCE-463D-8488-CD3D0FDC9604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88279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6CF918-2FF9-4EF8-A9F3-B1BCE73E9778}" type="datetime1">
              <a:rPr lang="en-US">
                <a:solidFill>
                  <a:srgbClr val="FFCC00"/>
                </a:solidFill>
              </a:rPr>
              <a:pPr>
                <a:defRPr/>
              </a:pPr>
              <a:t>3/11/2015</a:t>
            </a:fld>
            <a:endParaRPr lang="en-US">
              <a:solidFill>
                <a:srgbClr val="FFCC00"/>
              </a:solidFill>
            </a:endParaRPr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CC00"/>
                </a:solidFill>
              </a:rPr>
              <a:t>Here I am to worship 1 of 6</a:t>
            </a:r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E6E1D9-5932-44C2-8054-CD9CF89E8090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00098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0B832-2099-4972-91EB-0447FBCA26CD}" type="datetime1">
              <a:rPr lang="en-US">
                <a:solidFill>
                  <a:srgbClr val="FFCC00"/>
                </a:solidFill>
              </a:rPr>
              <a:pPr>
                <a:defRPr/>
              </a:pPr>
              <a:t>3/11/2015</a:t>
            </a:fld>
            <a:endParaRPr lang="en-US">
              <a:solidFill>
                <a:srgbClr val="FFCC00"/>
              </a:solidFill>
            </a:endParaRPr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CC00"/>
                </a:solidFill>
              </a:rPr>
              <a:t>Here I am to worship 1 of 6</a:t>
            </a:r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C2A465-D0AB-4104-B487-7AE397E6AB9D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03675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3100" cy="5794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676900" cy="5794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D1B237-5966-42A6-A477-2D1AF2C984E5}" type="datetime1">
              <a:rPr lang="en-US">
                <a:solidFill>
                  <a:srgbClr val="FFCC00"/>
                </a:solidFill>
              </a:rPr>
              <a:pPr>
                <a:defRPr/>
              </a:pPr>
              <a:t>3/11/2015</a:t>
            </a:fld>
            <a:endParaRPr lang="en-US">
              <a:solidFill>
                <a:srgbClr val="FFCC00"/>
              </a:solidFill>
            </a:endParaRPr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CC00"/>
                </a:solidFill>
              </a:rPr>
              <a:t>Here I am to worship 1 of 6</a:t>
            </a:r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3CCDA0-A197-4474-A8AD-9697499A7F11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94220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084388" y="296863"/>
            <a:ext cx="6823075" cy="5353050"/>
            <a:chOff x="1313" y="187"/>
            <a:chExt cx="4298" cy="3372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2194" y="601"/>
              <a:ext cx="596" cy="447"/>
              <a:chOff x="0" y="0"/>
              <a:chExt cx="768" cy="576"/>
            </a:xfrm>
          </p:grpSpPr>
          <p:sp>
            <p:nvSpPr>
              <p:cNvPr id="135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9pPr>
              </a:lstStyle>
              <a:p>
                <a:pPr eaLnBrk="0" hangingPunct="0">
                  <a:defRPr/>
                </a:pPr>
                <a:endParaRPr lang="en-US" altLang="en-US" smtClean="0">
                  <a:solidFill>
                    <a:srgbClr val="FFCC00"/>
                  </a:solidFill>
                </a:endParaRPr>
              </a:p>
            </p:txBody>
          </p:sp>
          <p:sp>
            <p:nvSpPr>
              <p:cNvPr id="136" name="Oval 5"/>
              <p:cNvSpPr>
                <a:spLocks noChangeArrowheads="1"/>
              </p:cNvSpPr>
              <p:nvPr/>
            </p:nvSpPr>
            <p:spPr bwMode="hidden">
              <a:xfrm>
                <a:off x="276" y="253"/>
                <a:ext cx="187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9pPr>
              </a:lstStyle>
              <a:p>
                <a:pPr eaLnBrk="0" hangingPunct="0">
                  <a:defRPr/>
                </a:pPr>
                <a:endParaRPr lang="en-US" altLang="en-US" smtClean="0">
                  <a:solidFill>
                    <a:srgbClr val="FFCC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1312" y="160"/>
              <a:ext cx="4299" cy="3373"/>
              <a:chOff x="0" y="7"/>
              <a:chExt cx="5533" cy="4330"/>
            </a:xfrm>
          </p:grpSpPr>
          <p:grpSp>
            <p:nvGrpSpPr>
              <p:cNvPr id="22" name="Group 7"/>
              <p:cNvGrpSpPr>
                <a:grpSpLocks/>
              </p:cNvGrpSpPr>
              <p:nvPr/>
            </p:nvGrpSpPr>
            <p:grpSpPr bwMode="auto">
              <a:xfrm>
                <a:off x="0" y="7"/>
                <a:ext cx="5470" cy="4330"/>
                <a:chOff x="0" y="7"/>
                <a:chExt cx="5470" cy="4330"/>
              </a:xfrm>
            </p:grpSpPr>
            <p:grpSp>
              <p:nvGrpSpPr>
                <p:cNvPr id="33" name="Group 8"/>
                <p:cNvGrpSpPr>
                  <a:grpSpLocks/>
                </p:cNvGrpSpPr>
                <p:nvPr/>
              </p:nvGrpSpPr>
              <p:grpSpPr bwMode="auto">
                <a:xfrm>
                  <a:off x="1339" y="789"/>
                  <a:ext cx="2919" cy="2153"/>
                  <a:chOff x="1265" y="817"/>
                  <a:chExt cx="2919" cy="2153"/>
                </a:xfrm>
              </p:grpSpPr>
              <p:sp>
                <p:nvSpPr>
                  <p:cNvPr id="133" name="Oval 9"/>
                  <p:cNvSpPr>
                    <a:spLocks noChangeArrowheads="1"/>
                  </p:cNvSpPr>
                  <p:nvPr/>
                </p:nvSpPr>
                <p:spPr bwMode="hidden">
                  <a:xfrm>
                    <a:off x="1265" y="817"/>
                    <a:ext cx="2919" cy="2153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2"/>
                      </a:gs>
                      <a:gs pos="100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9pPr>
                  </a:lstStyle>
                  <a:p>
                    <a:pPr eaLnBrk="0" hangingPunct="0">
                      <a:defRPr/>
                    </a:pPr>
                    <a:endParaRPr lang="en-US" altLang="en-US" smtClean="0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34" name="Oval 10"/>
                  <p:cNvSpPr>
                    <a:spLocks noChangeArrowheads="1"/>
                  </p:cNvSpPr>
                  <p:nvPr/>
                </p:nvSpPr>
                <p:spPr bwMode="hidden">
                  <a:xfrm>
                    <a:off x="2379" y="1601"/>
                    <a:ext cx="578" cy="407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bg2"/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9pPr>
                  </a:lstStyle>
                  <a:p>
                    <a:pPr eaLnBrk="0" hangingPunct="0">
                      <a:defRPr/>
                    </a:pPr>
                    <a:endParaRPr lang="en-US" altLang="en-US" smtClean="0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34" name="Group 11"/>
                <p:cNvGrpSpPr>
                  <a:grpSpLocks/>
                </p:cNvGrpSpPr>
                <p:nvPr/>
              </p:nvGrpSpPr>
              <p:grpSpPr bwMode="auto">
                <a:xfrm>
                  <a:off x="0" y="7"/>
                  <a:ext cx="5470" cy="4330"/>
                  <a:chOff x="0" y="7"/>
                  <a:chExt cx="5470" cy="4330"/>
                </a:xfrm>
              </p:grpSpPr>
              <p:grpSp>
                <p:nvGrpSpPr>
                  <p:cNvPr id="35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3544" y="1510"/>
                    <a:ext cx="1260" cy="2313"/>
                    <a:chOff x="3470" y="1538"/>
                    <a:chExt cx="1260" cy="2313"/>
                  </a:xfrm>
                </p:grpSpPr>
                <p:sp>
                  <p:nvSpPr>
                    <p:cNvPr id="131" name="Freeform 13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2767" y="2241"/>
                      <a:ext cx="1719" cy="313"/>
                    </a:xfrm>
                    <a:custGeom>
                      <a:avLst/>
                      <a:gdLst>
                        <a:gd name="T0" fmla="*/ 0 w 2736"/>
                        <a:gd name="T1" fmla="*/ 29 h 504"/>
                        <a:gd name="T2" fmla="*/ 53 w 2736"/>
                        <a:gd name="T3" fmla="*/ 10 h 504"/>
                        <a:gd name="T4" fmla="*/ 109 w 2736"/>
                        <a:gd name="T5" fmla="*/ 1 h 504"/>
                        <a:gd name="T6" fmla="*/ 168 w 2736"/>
                        <a:gd name="T7" fmla="*/ 1 h 504"/>
                        <a:gd name="T8" fmla="*/ 167 w 2736"/>
                        <a:gd name="T9" fmla="*/ 6 h 504"/>
                        <a:gd name="T10" fmla="*/ 109 w 2736"/>
                        <a:gd name="T11" fmla="*/ 6 h 504"/>
                        <a:gd name="T12" fmla="*/ 40 w 2736"/>
                        <a:gd name="T13" fmla="*/ 17 h 504"/>
                        <a:gd name="T14" fmla="*/ 0 w 2736"/>
                        <a:gd name="T15" fmla="*/ 29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32" name="Freeform 14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4026" y="3147"/>
                      <a:ext cx="919" cy="489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9 w 1769"/>
                        <a:gd name="T3" fmla="*/ 4 h 791"/>
                        <a:gd name="T4" fmla="*/ 23 w 1769"/>
                        <a:gd name="T5" fmla="*/ 12 h 791"/>
                        <a:gd name="T6" fmla="*/ 32 w 1769"/>
                        <a:gd name="T7" fmla="*/ 24 h 791"/>
                        <a:gd name="T8" fmla="*/ 34 w 1769"/>
                        <a:gd name="T9" fmla="*/ 33 h 791"/>
                        <a:gd name="T10" fmla="*/ 33 w 1769"/>
                        <a:gd name="T11" fmla="*/ 44 h 791"/>
                        <a:gd name="T12" fmla="*/ 31 w 1769"/>
                        <a:gd name="T13" fmla="*/ 35 h 791"/>
                        <a:gd name="T14" fmla="*/ 27 w 1769"/>
                        <a:gd name="T15" fmla="*/ 25 h 791"/>
                        <a:gd name="T16" fmla="*/ 22 w 1769"/>
                        <a:gd name="T17" fmla="*/ 17 h 791"/>
                        <a:gd name="T18" fmla="*/ 11 w 1769"/>
                        <a:gd name="T19" fmla="*/ 9 h 791"/>
                        <a:gd name="T20" fmla="*/ 0 w 1769"/>
                        <a:gd name="T21" fmla="*/ 4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36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2938" y="1990"/>
                    <a:ext cx="2462" cy="1329"/>
                    <a:chOff x="2864" y="2018"/>
                    <a:chExt cx="2462" cy="1329"/>
                  </a:xfrm>
                </p:grpSpPr>
                <p:sp>
                  <p:nvSpPr>
                    <p:cNvPr id="129" name="Freeform 16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2864" y="2018"/>
                      <a:ext cx="1813" cy="347"/>
                    </a:xfrm>
                    <a:custGeom>
                      <a:avLst/>
                      <a:gdLst>
                        <a:gd name="T0" fmla="*/ 0 w 2736"/>
                        <a:gd name="T1" fmla="*/ 54 h 504"/>
                        <a:gd name="T2" fmla="*/ 74 w 2736"/>
                        <a:gd name="T3" fmla="*/ 18 h 504"/>
                        <a:gd name="T4" fmla="*/ 150 w 2736"/>
                        <a:gd name="T5" fmla="*/ 3 h 504"/>
                        <a:gd name="T6" fmla="*/ 231 w 2736"/>
                        <a:gd name="T7" fmla="*/ 3 h 504"/>
                        <a:gd name="T8" fmla="*/ 230 w 2736"/>
                        <a:gd name="T9" fmla="*/ 11 h 504"/>
                        <a:gd name="T10" fmla="*/ 150 w 2736"/>
                        <a:gd name="T11" fmla="*/ 11 h 504"/>
                        <a:gd name="T12" fmla="*/ 55 w 2736"/>
                        <a:gd name="T13" fmla="*/ 31 h 504"/>
                        <a:gd name="T14" fmla="*/ 0 w 2736"/>
                        <a:gd name="T15" fmla="*/ 5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30" name="Freeform 17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4352" y="2803"/>
                      <a:ext cx="974" cy="544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14 w 1769"/>
                        <a:gd name="T3" fmla="*/ 6 h 791"/>
                        <a:gd name="T4" fmla="*/ 32 w 1769"/>
                        <a:gd name="T5" fmla="*/ 21 h 791"/>
                        <a:gd name="T6" fmla="*/ 45 w 1769"/>
                        <a:gd name="T7" fmla="*/ 45 h 791"/>
                        <a:gd name="T8" fmla="*/ 49 w 1769"/>
                        <a:gd name="T9" fmla="*/ 65 h 791"/>
                        <a:gd name="T10" fmla="*/ 47 w 1769"/>
                        <a:gd name="T11" fmla="*/ 83 h 791"/>
                        <a:gd name="T12" fmla="*/ 44 w 1769"/>
                        <a:gd name="T13" fmla="*/ 67 h 791"/>
                        <a:gd name="T14" fmla="*/ 39 w 1769"/>
                        <a:gd name="T15" fmla="*/ 48 h 791"/>
                        <a:gd name="T16" fmla="*/ 31 w 1769"/>
                        <a:gd name="T17" fmla="*/ 31 h 791"/>
                        <a:gd name="T18" fmla="*/ 16 w 1769"/>
                        <a:gd name="T19" fmla="*/ 16 h 791"/>
                        <a:gd name="T20" fmla="*/ 0 w 1769"/>
                        <a:gd name="T21" fmla="*/ 8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37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2970" y="1800"/>
                    <a:ext cx="2478" cy="1066"/>
                    <a:chOff x="2896" y="1828"/>
                    <a:chExt cx="2478" cy="1066"/>
                  </a:xfrm>
                </p:grpSpPr>
                <p:sp>
                  <p:nvSpPr>
                    <p:cNvPr id="127" name="Freeform 19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2896" y="1828"/>
                      <a:ext cx="1736" cy="304"/>
                    </a:xfrm>
                    <a:custGeom>
                      <a:avLst/>
                      <a:gdLst>
                        <a:gd name="T0" fmla="*/ 0 w 2736"/>
                        <a:gd name="T1" fmla="*/ 24 h 504"/>
                        <a:gd name="T2" fmla="*/ 56 w 2736"/>
                        <a:gd name="T3" fmla="*/ 8 h 504"/>
                        <a:gd name="T4" fmla="*/ 116 w 2736"/>
                        <a:gd name="T5" fmla="*/ 1 h 504"/>
                        <a:gd name="T6" fmla="*/ 179 w 2736"/>
                        <a:gd name="T7" fmla="*/ 1 h 504"/>
                        <a:gd name="T8" fmla="*/ 178 w 2736"/>
                        <a:gd name="T9" fmla="*/ 5 h 504"/>
                        <a:gd name="T10" fmla="*/ 115 w 2736"/>
                        <a:gd name="T11" fmla="*/ 5 h 504"/>
                        <a:gd name="T12" fmla="*/ 43 w 2736"/>
                        <a:gd name="T13" fmla="*/ 14 h 504"/>
                        <a:gd name="T14" fmla="*/ 0 w 2736"/>
                        <a:gd name="T15" fmla="*/ 2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28" name="Freeform 20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4442" y="2418"/>
                      <a:ext cx="932" cy="476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10 w 1769"/>
                        <a:gd name="T3" fmla="*/ 2 h 791"/>
                        <a:gd name="T4" fmla="*/ 25 w 1769"/>
                        <a:gd name="T5" fmla="*/ 10 h 791"/>
                        <a:gd name="T6" fmla="*/ 34 w 1769"/>
                        <a:gd name="T7" fmla="*/ 20 h 791"/>
                        <a:gd name="T8" fmla="*/ 37 w 1769"/>
                        <a:gd name="T9" fmla="*/ 29 h 791"/>
                        <a:gd name="T10" fmla="*/ 36 w 1769"/>
                        <a:gd name="T11" fmla="*/ 38 h 791"/>
                        <a:gd name="T12" fmla="*/ 34 w 1769"/>
                        <a:gd name="T13" fmla="*/ 30 h 791"/>
                        <a:gd name="T14" fmla="*/ 30 w 1769"/>
                        <a:gd name="T15" fmla="*/ 22 h 791"/>
                        <a:gd name="T16" fmla="*/ 24 w 1769"/>
                        <a:gd name="T17" fmla="*/ 14 h 791"/>
                        <a:gd name="T18" fmla="*/ 13 w 1769"/>
                        <a:gd name="T19" fmla="*/ 7 h 791"/>
                        <a:gd name="T20" fmla="*/ 0 w 1769"/>
                        <a:gd name="T21" fmla="*/ 4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38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2998" y="1609"/>
                    <a:ext cx="2472" cy="926"/>
                    <a:chOff x="2924" y="1637"/>
                    <a:chExt cx="2472" cy="926"/>
                  </a:xfrm>
                </p:grpSpPr>
                <p:sp>
                  <p:nvSpPr>
                    <p:cNvPr id="125" name="Freeform 22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2924" y="1637"/>
                      <a:ext cx="1677" cy="335"/>
                    </a:xfrm>
                    <a:custGeom>
                      <a:avLst/>
                      <a:gdLst>
                        <a:gd name="T0" fmla="*/ 0 w 2736"/>
                        <a:gd name="T1" fmla="*/ 43 h 504"/>
                        <a:gd name="T2" fmla="*/ 46 w 2736"/>
                        <a:gd name="T3" fmla="*/ 15 h 504"/>
                        <a:gd name="T4" fmla="*/ 94 w 2736"/>
                        <a:gd name="T5" fmla="*/ 2 h 504"/>
                        <a:gd name="T6" fmla="*/ 145 w 2736"/>
                        <a:gd name="T7" fmla="*/ 2 h 504"/>
                        <a:gd name="T8" fmla="*/ 144 w 2736"/>
                        <a:gd name="T9" fmla="*/ 9 h 504"/>
                        <a:gd name="T10" fmla="*/ 94 w 2736"/>
                        <a:gd name="T11" fmla="*/ 9 h 504"/>
                        <a:gd name="T12" fmla="*/ 35 w 2736"/>
                        <a:gd name="T13" fmla="*/ 25 h 504"/>
                        <a:gd name="T14" fmla="*/ 0 w 2736"/>
                        <a:gd name="T15" fmla="*/ 43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26" name="Freeform 23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4495" y="2038"/>
                      <a:ext cx="901" cy="525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9 w 1769"/>
                        <a:gd name="T3" fmla="*/ 5 h 791"/>
                        <a:gd name="T4" fmla="*/ 20 w 1769"/>
                        <a:gd name="T5" fmla="*/ 17 h 791"/>
                        <a:gd name="T6" fmla="*/ 28 w 1769"/>
                        <a:gd name="T7" fmla="*/ 37 h 791"/>
                        <a:gd name="T8" fmla="*/ 31 w 1769"/>
                        <a:gd name="T9" fmla="*/ 52 h 791"/>
                        <a:gd name="T10" fmla="*/ 30 w 1769"/>
                        <a:gd name="T11" fmla="*/ 68 h 791"/>
                        <a:gd name="T12" fmla="*/ 28 w 1769"/>
                        <a:gd name="T13" fmla="*/ 54 h 791"/>
                        <a:gd name="T14" fmla="*/ 24 w 1769"/>
                        <a:gd name="T15" fmla="*/ 38 h 791"/>
                        <a:gd name="T16" fmla="*/ 19 w 1769"/>
                        <a:gd name="T17" fmla="*/ 25 h 791"/>
                        <a:gd name="T18" fmla="*/ 10 w 1769"/>
                        <a:gd name="T19" fmla="*/ 13 h 791"/>
                        <a:gd name="T20" fmla="*/ 0 w 1769"/>
                        <a:gd name="T21" fmla="*/ 7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39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3032" y="1387"/>
                    <a:ext cx="2341" cy="653"/>
                    <a:chOff x="2958" y="1415"/>
                    <a:chExt cx="2341" cy="653"/>
                  </a:xfrm>
                </p:grpSpPr>
                <p:sp>
                  <p:nvSpPr>
                    <p:cNvPr id="123" name="Freeform 25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2958" y="1415"/>
                      <a:ext cx="1544" cy="313"/>
                    </a:xfrm>
                    <a:custGeom>
                      <a:avLst/>
                      <a:gdLst>
                        <a:gd name="T0" fmla="*/ 0 w 2736"/>
                        <a:gd name="T1" fmla="*/ 29 h 504"/>
                        <a:gd name="T2" fmla="*/ 28 w 2736"/>
                        <a:gd name="T3" fmla="*/ 10 h 504"/>
                        <a:gd name="T4" fmla="*/ 58 w 2736"/>
                        <a:gd name="T5" fmla="*/ 1 h 504"/>
                        <a:gd name="T6" fmla="*/ 89 w 2736"/>
                        <a:gd name="T7" fmla="*/ 1 h 504"/>
                        <a:gd name="T8" fmla="*/ 88 w 2736"/>
                        <a:gd name="T9" fmla="*/ 6 h 504"/>
                        <a:gd name="T10" fmla="*/ 57 w 2736"/>
                        <a:gd name="T11" fmla="*/ 6 h 504"/>
                        <a:gd name="T12" fmla="*/ 21 w 2736"/>
                        <a:gd name="T13" fmla="*/ 17 h 504"/>
                        <a:gd name="T14" fmla="*/ 0 w 2736"/>
                        <a:gd name="T15" fmla="*/ 29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24" name="Freeform 26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4469" y="1579"/>
                      <a:ext cx="830" cy="489"/>
                    </a:xfrm>
                    <a:custGeom>
                      <a:avLst/>
                      <a:gdLst>
                        <a:gd name="T0" fmla="*/ 0 w 1769"/>
                        <a:gd name="T1" fmla="*/ 1 h 791"/>
                        <a:gd name="T2" fmla="*/ 5 w 1769"/>
                        <a:gd name="T3" fmla="*/ 4 h 791"/>
                        <a:gd name="T4" fmla="*/ 12 w 1769"/>
                        <a:gd name="T5" fmla="*/ 12 h 791"/>
                        <a:gd name="T6" fmla="*/ 17 w 1769"/>
                        <a:gd name="T7" fmla="*/ 24 h 791"/>
                        <a:gd name="T8" fmla="*/ 19 w 1769"/>
                        <a:gd name="T9" fmla="*/ 33 h 791"/>
                        <a:gd name="T10" fmla="*/ 18 w 1769"/>
                        <a:gd name="T11" fmla="*/ 44 h 791"/>
                        <a:gd name="T12" fmla="*/ 17 w 1769"/>
                        <a:gd name="T13" fmla="*/ 35 h 791"/>
                        <a:gd name="T14" fmla="*/ 15 w 1769"/>
                        <a:gd name="T15" fmla="*/ 25 h 791"/>
                        <a:gd name="T16" fmla="*/ 12 w 1769"/>
                        <a:gd name="T17" fmla="*/ 17 h 791"/>
                        <a:gd name="T18" fmla="*/ 6 w 1769"/>
                        <a:gd name="T19" fmla="*/ 9 h 791"/>
                        <a:gd name="T20" fmla="*/ 0 w 1769"/>
                        <a:gd name="T21" fmla="*/ 4 h 791"/>
                        <a:gd name="T22" fmla="*/ 0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40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3057" y="1239"/>
                    <a:ext cx="2150" cy="344"/>
                    <a:chOff x="2983" y="1267"/>
                    <a:chExt cx="2150" cy="344"/>
                  </a:xfrm>
                </p:grpSpPr>
                <p:sp>
                  <p:nvSpPr>
                    <p:cNvPr id="121" name="Freeform 28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2983" y="1288"/>
                      <a:ext cx="1404" cy="222"/>
                    </a:xfrm>
                    <a:custGeom>
                      <a:avLst/>
                      <a:gdLst>
                        <a:gd name="T0" fmla="*/ 0 w 2736"/>
                        <a:gd name="T1" fmla="*/ 4 h 504"/>
                        <a:gd name="T2" fmla="*/ 16 w 2736"/>
                        <a:gd name="T3" fmla="*/ 1 h 504"/>
                        <a:gd name="T4" fmla="*/ 32 w 2736"/>
                        <a:gd name="T5" fmla="*/ 0 h 504"/>
                        <a:gd name="T6" fmla="*/ 50 w 2736"/>
                        <a:gd name="T7" fmla="*/ 0 h 504"/>
                        <a:gd name="T8" fmla="*/ 49 w 2736"/>
                        <a:gd name="T9" fmla="*/ 1 h 504"/>
                        <a:gd name="T10" fmla="*/ 32 w 2736"/>
                        <a:gd name="T11" fmla="*/ 1 h 504"/>
                        <a:gd name="T12" fmla="*/ 12 w 2736"/>
                        <a:gd name="T13" fmla="*/ 2 h 504"/>
                        <a:gd name="T14" fmla="*/ 0 w 2736"/>
                        <a:gd name="T15" fmla="*/ 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22" name="Freeform 29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4379" y="1267"/>
                      <a:ext cx="754" cy="344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3 w 1769"/>
                        <a:gd name="T3" fmla="*/ 0 h 791"/>
                        <a:gd name="T4" fmla="*/ 7 w 1769"/>
                        <a:gd name="T5" fmla="*/ 1 h 791"/>
                        <a:gd name="T6" fmla="*/ 10 w 1769"/>
                        <a:gd name="T7" fmla="*/ 3 h 791"/>
                        <a:gd name="T8" fmla="*/ 11 w 1769"/>
                        <a:gd name="T9" fmla="*/ 4 h 791"/>
                        <a:gd name="T10" fmla="*/ 10 w 1769"/>
                        <a:gd name="T11" fmla="*/ 5 h 791"/>
                        <a:gd name="T12" fmla="*/ 9 w 1769"/>
                        <a:gd name="T13" fmla="*/ 4 h 791"/>
                        <a:gd name="T14" fmla="*/ 9 w 1769"/>
                        <a:gd name="T15" fmla="*/ 3 h 791"/>
                        <a:gd name="T16" fmla="*/ 7 w 1769"/>
                        <a:gd name="T17" fmla="*/ 2 h 791"/>
                        <a:gd name="T18" fmla="*/ 3 w 1769"/>
                        <a:gd name="T19" fmla="*/ 1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41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3012" y="890"/>
                    <a:ext cx="1879" cy="429"/>
                    <a:chOff x="2938" y="918"/>
                    <a:chExt cx="1879" cy="429"/>
                  </a:xfrm>
                </p:grpSpPr>
                <p:sp>
                  <p:nvSpPr>
                    <p:cNvPr id="119" name="Freeform 31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2938" y="1130"/>
                      <a:ext cx="1233" cy="217"/>
                    </a:xfrm>
                    <a:custGeom>
                      <a:avLst/>
                      <a:gdLst>
                        <a:gd name="T0" fmla="*/ 0 w 2736"/>
                        <a:gd name="T1" fmla="*/ 3 h 504"/>
                        <a:gd name="T2" fmla="*/ 7 w 2736"/>
                        <a:gd name="T3" fmla="*/ 1 h 504"/>
                        <a:gd name="T4" fmla="*/ 15 w 2736"/>
                        <a:gd name="T5" fmla="*/ 0 h 504"/>
                        <a:gd name="T6" fmla="*/ 23 w 2736"/>
                        <a:gd name="T7" fmla="*/ 0 h 504"/>
                        <a:gd name="T8" fmla="*/ 23 w 2736"/>
                        <a:gd name="T9" fmla="*/ 0 h 504"/>
                        <a:gd name="T10" fmla="*/ 15 w 2736"/>
                        <a:gd name="T11" fmla="*/ 0 h 504"/>
                        <a:gd name="T12" fmla="*/ 5 w 2736"/>
                        <a:gd name="T13" fmla="*/ 2 h 504"/>
                        <a:gd name="T14" fmla="*/ 0 w 2736"/>
                        <a:gd name="T15" fmla="*/ 3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20" name="Freeform 32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4155" y="918"/>
                      <a:ext cx="662" cy="340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1 w 1769"/>
                        <a:gd name="T3" fmla="*/ 0 h 791"/>
                        <a:gd name="T4" fmla="*/ 3 w 1769"/>
                        <a:gd name="T5" fmla="*/ 1 h 791"/>
                        <a:gd name="T6" fmla="*/ 4 w 1769"/>
                        <a:gd name="T7" fmla="*/ 3 h 791"/>
                        <a:gd name="T8" fmla="*/ 5 w 1769"/>
                        <a:gd name="T9" fmla="*/ 4 h 791"/>
                        <a:gd name="T10" fmla="*/ 4 w 1769"/>
                        <a:gd name="T11" fmla="*/ 5 h 791"/>
                        <a:gd name="T12" fmla="*/ 4 w 1769"/>
                        <a:gd name="T13" fmla="*/ 4 h 791"/>
                        <a:gd name="T14" fmla="*/ 4 w 1769"/>
                        <a:gd name="T15" fmla="*/ 3 h 791"/>
                        <a:gd name="T16" fmla="*/ 3 w 1769"/>
                        <a:gd name="T17" fmla="*/ 2 h 791"/>
                        <a:gd name="T18" fmla="*/ 1 w 1769"/>
                        <a:gd name="T19" fmla="*/ 1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42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711" y="1633"/>
                    <a:ext cx="1256" cy="2318"/>
                    <a:chOff x="637" y="1661"/>
                    <a:chExt cx="1256" cy="2318"/>
                  </a:xfrm>
                </p:grpSpPr>
                <p:sp>
                  <p:nvSpPr>
                    <p:cNvPr id="117" name="Freeform 34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875" y="2366"/>
                      <a:ext cx="1723" cy="313"/>
                    </a:xfrm>
                    <a:custGeom>
                      <a:avLst/>
                      <a:gdLst>
                        <a:gd name="T0" fmla="*/ 0 w 2736"/>
                        <a:gd name="T1" fmla="*/ 29 h 504"/>
                        <a:gd name="T2" fmla="*/ 54 w 2736"/>
                        <a:gd name="T3" fmla="*/ 10 h 504"/>
                        <a:gd name="T4" fmla="*/ 111 w 2736"/>
                        <a:gd name="T5" fmla="*/ 1 h 504"/>
                        <a:gd name="T6" fmla="*/ 171 w 2736"/>
                        <a:gd name="T7" fmla="*/ 1 h 504"/>
                        <a:gd name="T8" fmla="*/ 170 w 2736"/>
                        <a:gd name="T9" fmla="*/ 6 h 504"/>
                        <a:gd name="T10" fmla="*/ 110 w 2736"/>
                        <a:gd name="T11" fmla="*/ 6 h 504"/>
                        <a:gd name="T12" fmla="*/ 41 w 2736"/>
                        <a:gd name="T13" fmla="*/ 17 h 504"/>
                        <a:gd name="T14" fmla="*/ 0 w 2736"/>
                        <a:gd name="T15" fmla="*/ 29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18" name="Freeform 35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418" y="3271"/>
                      <a:ext cx="927" cy="489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10 w 1769"/>
                        <a:gd name="T3" fmla="*/ 4 h 791"/>
                        <a:gd name="T4" fmla="*/ 24 w 1769"/>
                        <a:gd name="T5" fmla="*/ 12 h 791"/>
                        <a:gd name="T6" fmla="*/ 34 w 1769"/>
                        <a:gd name="T7" fmla="*/ 24 h 791"/>
                        <a:gd name="T8" fmla="*/ 37 w 1769"/>
                        <a:gd name="T9" fmla="*/ 33 h 791"/>
                        <a:gd name="T10" fmla="*/ 35 w 1769"/>
                        <a:gd name="T11" fmla="*/ 44 h 791"/>
                        <a:gd name="T12" fmla="*/ 33 w 1769"/>
                        <a:gd name="T13" fmla="*/ 35 h 791"/>
                        <a:gd name="T14" fmla="*/ 29 w 1769"/>
                        <a:gd name="T15" fmla="*/ 25 h 791"/>
                        <a:gd name="T16" fmla="*/ 23 w 1769"/>
                        <a:gd name="T17" fmla="*/ 17 h 791"/>
                        <a:gd name="T18" fmla="*/ 12 w 1769"/>
                        <a:gd name="T19" fmla="*/ 9 h 791"/>
                        <a:gd name="T20" fmla="*/ 0 w 1769"/>
                        <a:gd name="T21" fmla="*/ 4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43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69" y="2168"/>
                    <a:ext cx="2461" cy="1336"/>
                    <a:chOff x="-5" y="2196"/>
                    <a:chExt cx="2461" cy="1336"/>
                  </a:xfrm>
                </p:grpSpPr>
                <p:sp>
                  <p:nvSpPr>
                    <p:cNvPr id="115" name="Freeform 37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644" y="2196"/>
                      <a:ext cx="1812" cy="347"/>
                    </a:xfrm>
                    <a:custGeom>
                      <a:avLst/>
                      <a:gdLst>
                        <a:gd name="T0" fmla="*/ 0 w 2736"/>
                        <a:gd name="T1" fmla="*/ 54 h 504"/>
                        <a:gd name="T2" fmla="*/ 73 w 2736"/>
                        <a:gd name="T3" fmla="*/ 18 h 504"/>
                        <a:gd name="T4" fmla="*/ 150 w 2736"/>
                        <a:gd name="T5" fmla="*/ 3 h 504"/>
                        <a:gd name="T6" fmla="*/ 231 w 2736"/>
                        <a:gd name="T7" fmla="*/ 3 h 504"/>
                        <a:gd name="T8" fmla="*/ 229 w 2736"/>
                        <a:gd name="T9" fmla="*/ 11 h 504"/>
                        <a:gd name="T10" fmla="*/ 149 w 2736"/>
                        <a:gd name="T11" fmla="*/ 11 h 504"/>
                        <a:gd name="T12" fmla="*/ 55 w 2736"/>
                        <a:gd name="T13" fmla="*/ 31 h 504"/>
                        <a:gd name="T14" fmla="*/ 0 w 2736"/>
                        <a:gd name="T15" fmla="*/ 5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16" name="Freeform 38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-5" y="2984"/>
                      <a:ext cx="973" cy="548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14 w 1769"/>
                        <a:gd name="T3" fmla="*/ 6 h 791"/>
                        <a:gd name="T4" fmla="*/ 32 w 1769"/>
                        <a:gd name="T5" fmla="*/ 22 h 791"/>
                        <a:gd name="T6" fmla="*/ 45 w 1769"/>
                        <a:gd name="T7" fmla="*/ 48 h 791"/>
                        <a:gd name="T8" fmla="*/ 49 w 1769"/>
                        <a:gd name="T9" fmla="*/ 67 h 791"/>
                        <a:gd name="T10" fmla="*/ 47 w 1769"/>
                        <a:gd name="T11" fmla="*/ 87 h 791"/>
                        <a:gd name="T12" fmla="*/ 44 w 1769"/>
                        <a:gd name="T13" fmla="*/ 69 h 791"/>
                        <a:gd name="T14" fmla="*/ 39 w 1769"/>
                        <a:gd name="T15" fmla="*/ 51 h 791"/>
                        <a:gd name="T16" fmla="*/ 31 w 1769"/>
                        <a:gd name="T17" fmla="*/ 33 h 791"/>
                        <a:gd name="T18" fmla="*/ 16 w 1769"/>
                        <a:gd name="T19" fmla="*/ 17 h 791"/>
                        <a:gd name="T20" fmla="*/ 0 w 1769"/>
                        <a:gd name="T21" fmla="*/ 8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44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22" y="1978"/>
                    <a:ext cx="2477" cy="1065"/>
                    <a:chOff x="-52" y="2006"/>
                    <a:chExt cx="2477" cy="1065"/>
                  </a:xfrm>
                </p:grpSpPr>
                <p:sp>
                  <p:nvSpPr>
                    <p:cNvPr id="113" name="Freeform 40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689" y="2006"/>
                      <a:ext cx="1736" cy="303"/>
                    </a:xfrm>
                    <a:custGeom>
                      <a:avLst/>
                      <a:gdLst>
                        <a:gd name="T0" fmla="*/ 0 w 2736"/>
                        <a:gd name="T1" fmla="*/ 24 h 504"/>
                        <a:gd name="T2" fmla="*/ 56 w 2736"/>
                        <a:gd name="T3" fmla="*/ 8 h 504"/>
                        <a:gd name="T4" fmla="*/ 116 w 2736"/>
                        <a:gd name="T5" fmla="*/ 1 h 504"/>
                        <a:gd name="T6" fmla="*/ 179 w 2736"/>
                        <a:gd name="T7" fmla="*/ 1 h 504"/>
                        <a:gd name="T8" fmla="*/ 178 w 2736"/>
                        <a:gd name="T9" fmla="*/ 5 h 504"/>
                        <a:gd name="T10" fmla="*/ 115 w 2736"/>
                        <a:gd name="T11" fmla="*/ 5 h 504"/>
                        <a:gd name="T12" fmla="*/ 43 w 2736"/>
                        <a:gd name="T13" fmla="*/ 14 h 504"/>
                        <a:gd name="T14" fmla="*/ 0 w 2736"/>
                        <a:gd name="T15" fmla="*/ 2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14" name="Freeform 41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-52" y="2591"/>
                      <a:ext cx="932" cy="480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10 w 1769"/>
                        <a:gd name="T3" fmla="*/ 3 h 791"/>
                        <a:gd name="T4" fmla="*/ 25 w 1769"/>
                        <a:gd name="T5" fmla="*/ 10 h 791"/>
                        <a:gd name="T6" fmla="*/ 34 w 1769"/>
                        <a:gd name="T7" fmla="*/ 21 h 791"/>
                        <a:gd name="T8" fmla="*/ 37 w 1769"/>
                        <a:gd name="T9" fmla="*/ 30 h 791"/>
                        <a:gd name="T10" fmla="*/ 36 w 1769"/>
                        <a:gd name="T11" fmla="*/ 39 h 791"/>
                        <a:gd name="T12" fmla="*/ 34 w 1769"/>
                        <a:gd name="T13" fmla="*/ 32 h 791"/>
                        <a:gd name="T14" fmla="*/ 30 w 1769"/>
                        <a:gd name="T15" fmla="*/ 22 h 791"/>
                        <a:gd name="T16" fmla="*/ 24 w 1769"/>
                        <a:gd name="T17" fmla="*/ 15 h 791"/>
                        <a:gd name="T18" fmla="*/ 13 w 1769"/>
                        <a:gd name="T19" fmla="*/ 8 h 791"/>
                        <a:gd name="T20" fmla="*/ 0 w 1769"/>
                        <a:gd name="T21" fmla="*/ 4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45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0" y="1782"/>
                    <a:ext cx="2472" cy="932"/>
                    <a:chOff x="-74" y="1810"/>
                    <a:chExt cx="2472" cy="932"/>
                  </a:xfrm>
                </p:grpSpPr>
                <p:sp>
                  <p:nvSpPr>
                    <p:cNvPr id="111" name="Freeform 43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721" y="1810"/>
                      <a:ext cx="1677" cy="335"/>
                    </a:xfrm>
                    <a:custGeom>
                      <a:avLst/>
                      <a:gdLst>
                        <a:gd name="T0" fmla="*/ 0 w 2736"/>
                        <a:gd name="T1" fmla="*/ 43 h 504"/>
                        <a:gd name="T2" fmla="*/ 46 w 2736"/>
                        <a:gd name="T3" fmla="*/ 15 h 504"/>
                        <a:gd name="T4" fmla="*/ 94 w 2736"/>
                        <a:gd name="T5" fmla="*/ 2 h 504"/>
                        <a:gd name="T6" fmla="*/ 145 w 2736"/>
                        <a:gd name="T7" fmla="*/ 2 h 504"/>
                        <a:gd name="T8" fmla="*/ 144 w 2736"/>
                        <a:gd name="T9" fmla="*/ 9 h 504"/>
                        <a:gd name="T10" fmla="*/ 94 w 2736"/>
                        <a:gd name="T11" fmla="*/ 9 h 504"/>
                        <a:gd name="T12" fmla="*/ 35 w 2736"/>
                        <a:gd name="T13" fmla="*/ 25 h 504"/>
                        <a:gd name="T14" fmla="*/ 0 w 2736"/>
                        <a:gd name="T15" fmla="*/ 43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12" name="Freeform 44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-74" y="2212"/>
                      <a:ext cx="901" cy="530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9 w 1769"/>
                        <a:gd name="T3" fmla="*/ 5 h 791"/>
                        <a:gd name="T4" fmla="*/ 20 w 1769"/>
                        <a:gd name="T5" fmla="*/ 18 h 791"/>
                        <a:gd name="T6" fmla="*/ 28 w 1769"/>
                        <a:gd name="T7" fmla="*/ 39 h 791"/>
                        <a:gd name="T8" fmla="*/ 31 w 1769"/>
                        <a:gd name="T9" fmla="*/ 55 h 791"/>
                        <a:gd name="T10" fmla="*/ 30 w 1769"/>
                        <a:gd name="T11" fmla="*/ 72 h 791"/>
                        <a:gd name="T12" fmla="*/ 28 w 1769"/>
                        <a:gd name="T13" fmla="*/ 57 h 791"/>
                        <a:gd name="T14" fmla="*/ 24 w 1769"/>
                        <a:gd name="T15" fmla="*/ 42 h 791"/>
                        <a:gd name="T16" fmla="*/ 19 w 1769"/>
                        <a:gd name="T17" fmla="*/ 27 h 791"/>
                        <a:gd name="T18" fmla="*/ 10 w 1769"/>
                        <a:gd name="T19" fmla="*/ 14 h 791"/>
                        <a:gd name="T20" fmla="*/ 0 w 1769"/>
                        <a:gd name="T21" fmla="*/ 7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46" name="Group 183"/>
                  <p:cNvGrpSpPr>
                    <a:grpSpLocks/>
                  </p:cNvGrpSpPr>
                  <p:nvPr/>
                </p:nvGrpSpPr>
                <p:grpSpPr bwMode="auto">
                  <a:xfrm>
                    <a:off x="97" y="1562"/>
                    <a:ext cx="2339" cy="658"/>
                    <a:chOff x="23" y="1590"/>
                    <a:chExt cx="2339" cy="658"/>
                  </a:xfrm>
                </p:grpSpPr>
                <p:sp>
                  <p:nvSpPr>
                    <p:cNvPr id="109" name="Freeform 46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818" y="1590"/>
                      <a:ext cx="1544" cy="312"/>
                    </a:xfrm>
                    <a:custGeom>
                      <a:avLst/>
                      <a:gdLst>
                        <a:gd name="T0" fmla="*/ 0 w 2736"/>
                        <a:gd name="T1" fmla="*/ 28 h 504"/>
                        <a:gd name="T2" fmla="*/ 28 w 2736"/>
                        <a:gd name="T3" fmla="*/ 9 h 504"/>
                        <a:gd name="T4" fmla="*/ 58 w 2736"/>
                        <a:gd name="T5" fmla="*/ 1 h 504"/>
                        <a:gd name="T6" fmla="*/ 89 w 2736"/>
                        <a:gd name="T7" fmla="*/ 1 h 504"/>
                        <a:gd name="T8" fmla="*/ 88 w 2736"/>
                        <a:gd name="T9" fmla="*/ 6 h 504"/>
                        <a:gd name="T10" fmla="*/ 57 w 2736"/>
                        <a:gd name="T11" fmla="*/ 6 h 504"/>
                        <a:gd name="T12" fmla="*/ 21 w 2736"/>
                        <a:gd name="T13" fmla="*/ 17 h 504"/>
                        <a:gd name="T14" fmla="*/ 0 w 2736"/>
                        <a:gd name="T15" fmla="*/ 28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10" name="Freeform 47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23" y="1760"/>
                      <a:ext cx="830" cy="488"/>
                    </a:xfrm>
                    <a:custGeom>
                      <a:avLst/>
                      <a:gdLst>
                        <a:gd name="T0" fmla="*/ 0 w 1769"/>
                        <a:gd name="T1" fmla="*/ 1 h 791"/>
                        <a:gd name="T2" fmla="*/ 5 w 1769"/>
                        <a:gd name="T3" fmla="*/ 4 h 791"/>
                        <a:gd name="T4" fmla="*/ 12 w 1769"/>
                        <a:gd name="T5" fmla="*/ 11 h 791"/>
                        <a:gd name="T6" fmla="*/ 17 w 1769"/>
                        <a:gd name="T7" fmla="*/ 24 h 791"/>
                        <a:gd name="T8" fmla="*/ 19 w 1769"/>
                        <a:gd name="T9" fmla="*/ 33 h 791"/>
                        <a:gd name="T10" fmla="*/ 18 w 1769"/>
                        <a:gd name="T11" fmla="*/ 43 h 791"/>
                        <a:gd name="T12" fmla="*/ 17 w 1769"/>
                        <a:gd name="T13" fmla="*/ 35 h 791"/>
                        <a:gd name="T14" fmla="*/ 15 w 1769"/>
                        <a:gd name="T15" fmla="*/ 25 h 791"/>
                        <a:gd name="T16" fmla="*/ 12 w 1769"/>
                        <a:gd name="T17" fmla="*/ 17 h 791"/>
                        <a:gd name="T18" fmla="*/ 6 w 1769"/>
                        <a:gd name="T19" fmla="*/ 9 h 791"/>
                        <a:gd name="T20" fmla="*/ 0 w 1769"/>
                        <a:gd name="T21" fmla="*/ 4 h 791"/>
                        <a:gd name="T22" fmla="*/ 0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47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63" y="1415"/>
                    <a:ext cx="2150" cy="347"/>
                    <a:chOff x="189" y="1443"/>
                    <a:chExt cx="2150" cy="347"/>
                  </a:xfrm>
                </p:grpSpPr>
                <p:sp>
                  <p:nvSpPr>
                    <p:cNvPr id="107" name="Freeform 49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935" y="1464"/>
                      <a:ext cx="1404" cy="222"/>
                    </a:xfrm>
                    <a:custGeom>
                      <a:avLst/>
                      <a:gdLst>
                        <a:gd name="T0" fmla="*/ 0 w 2736"/>
                        <a:gd name="T1" fmla="*/ 4 h 504"/>
                        <a:gd name="T2" fmla="*/ 16 w 2736"/>
                        <a:gd name="T3" fmla="*/ 1 h 504"/>
                        <a:gd name="T4" fmla="*/ 32 w 2736"/>
                        <a:gd name="T5" fmla="*/ 0 h 504"/>
                        <a:gd name="T6" fmla="*/ 50 w 2736"/>
                        <a:gd name="T7" fmla="*/ 0 h 504"/>
                        <a:gd name="T8" fmla="*/ 49 w 2736"/>
                        <a:gd name="T9" fmla="*/ 1 h 504"/>
                        <a:gd name="T10" fmla="*/ 32 w 2736"/>
                        <a:gd name="T11" fmla="*/ 1 h 504"/>
                        <a:gd name="T12" fmla="*/ 12 w 2736"/>
                        <a:gd name="T13" fmla="*/ 2 h 504"/>
                        <a:gd name="T14" fmla="*/ 0 w 2736"/>
                        <a:gd name="T15" fmla="*/ 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08" name="Freeform 50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189" y="1443"/>
                      <a:ext cx="754" cy="347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3 w 1769"/>
                        <a:gd name="T3" fmla="*/ 0 h 791"/>
                        <a:gd name="T4" fmla="*/ 7 w 1769"/>
                        <a:gd name="T5" fmla="*/ 1 h 791"/>
                        <a:gd name="T6" fmla="*/ 10 w 1769"/>
                        <a:gd name="T7" fmla="*/ 3 h 791"/>
                        <a:gd name="T8" fmla="*/ 11 w 1769"/>
                        <a:gd name="T9" fmla="*/ 4 h 791"/>
                        <a:gd name="T10" fmla="*/ 10 w 1769"/>
                        <a:gd name="T11" fmla="*/ 6 h 791"/>
                        <a:gd name="T12" fmla="*/ 9 w 1769"/>
                        <a:gd name="T13" fmla="*/ 5 h 791"/>
                        <a:gd name="T14" fmla="*/ 9 w 1769"/>
                        <a:gd name="T15" fmla="*/ 3 h 791"/>
                        <a:gd name="T16" fmla="*/ 7 w 1769"/>
                        <a:gd name="T17" fmla="*/ 2 h 791"/>
                        <a:gd name="T18" fmla="*/ 3 w 1769"/>
                        <a:gd name="T19" fmla="*/ 1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48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579" y="1064"/>
                    <a:ext cx="1879" cy="430"/>
                    <a:chOff x="505" y="1092"/>
                    <a:chExt cx="1879" cy="430"/>
                  </a:xfrm>
                </p:grpSpPr>
                <p:sp>
                  <p:nvSpPr>
                    <p:cNvPr id="105" name="Freeform 52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1151" y="1305"/>
                      <a:ext cx="1233" cy="217"/>
                    </a:xfrm>
                    <a:custGeom>
                      <a:avLst/>
                      <a:gdLst>
                        <a:gd name="T0" fmla="*/ 0 w 2736"/>
                        <a:gd name="T1" fmla="*/ 3 h 504"/>
                        <a:gd name="T2" fmla="*/ 7 w 2736"/>
                        <a:gd name="T3" fmla="*/ 1 h 504"/>
                        <a:gd name="T4" fmla="*/ 15 w 2736"/>
                        <a:gd name="T5" fmla="*/ 0 h 504"/>
                        <a:gd name="T6" fmla="*/ 23 w 2736"/>
                        <a:gd name="T7" fmla="*/ 0 h 504"/>
                        <a:gd name="T8" fmla="*/ 23 w 2736"/>
                        <a:gd name="T9" fmla="*/ 0 h 504"/>
                        <a:gd name="T10" fmla="*/ 15 w 2736"/>
                        <a:gd name="T11" fmla="*/ 0 h 504"/>
                        <a:gd name="T12" fmla="*/ 5 w 2736"/>
                        <a:gd name="T13" fmla="*/ 2 h 504"/>
                        <a:gd name="T14" fmla="*/ 0 w 2736"/>
                        <a:gd name="T15" fmla="*/ 3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06" name="Freeform 53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505" y="1092"/>
                      <a:ext cx="662" cy="340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1 w 1769"/>
                        <a:gd name="T3" fmla="*/ 0 h 791"/>
                        <a:gd name="T4" fmla="*/ 3 w 1769"/>
                        <a:gd name="T5" fmla="*/ 1 h 791"/>
                        <a:gd name="T6" fmla="*/ 4 w 1769"/>
                        <a:gd name="T7" fmla="*/ 3 h 791"/>
                        <a:gd name="T8" fmla="*/ 5 w 1769"/>
                        <a:gd name="T9" fmla="*/ 4 h 791"/>
                        <a:gd name="T10" fmla="*/ 4 w 1769"/>
                        <a:gd name="T11" fmla="*/ 5 h 791"/>
                        <a:gd name="T12" fmla="*/ 4 w 1769"/>
                        <a:gd name="T13" fmla="*/ 4 h 791"/>
                        <a:gd name="T14" fmla="*/ 4 w 1769"/>
                        <a:gd name="T15" fmla="*/ 3 h 791"/>
                        <a:gd name="T16" fmla="*/ 3 w 1769"/>
                        <a:gd name="T17" fmla="*/ 2 h 791"/>
                        <a:gd name="T18" fmla="*/ 1 w 1769"/>
                        <a:gd name="T19" fmla="*/ 1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49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690" y="872"/>
                    <a:ext cx="1849" cy="553"/>
                    <a:chOff x="616" y="900"/>
                    <a:chExt cx="1849" cy="553"/>
                  </a:xfrm>
                </p:grpSpPr>
                <p:sp>
                  <p:nvSpPr>
                    <p:cNvPr id="103" name="Freeform 55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1232" y="1239"/>
                      <a:ext cx="1233" cy="214"/>
                    </a:xfrm>
                    <a:custGeom>
                      <a:avLst/>
                      <a:gdLst>
                        <a:gd name="T0" fmla="*/ 0 w 2736"/>
                        <a:gd name="T1" fmla="*/ 3 h 504"/>
                        <a:gd name="T2" fmla="*/ 7 w 2736"/>
                        <a:gd name="T3" fmla="*/ 1 h 504"/>
                        <a:gd name="T4" fmla="*/ 15 w 2736"/>
                        <a:gd name="T5" fmla="*/ 0 h 504"/>
                        <a:gd name="T6" fmla="*/ 23 w 2736"/>
                        <a:gd name="T7" fmla="*/ 0 h 504"/>
                        <a:gd name="T8" fmla="*/ 23 w 2736"/>
                        <a:gd name="T9" fmla="*/ 0 h 504"/>
                        <a:gd name="T10" fmla="*/ 15 w 2736"/>
                        <a:gd name="T11" fmla="*/ 0 h 504"/>
                        <a:gd name="T12" fmla="*/ 5 w 2736"/>
                        <a:gd name="T13" fmla="*/ 2 h 504"/>
                        <a:gd name="T14" fmla="*/ 0 w 2736"/>
                        <a:gd name="T15" fmla="*/ 3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04" name="Freeform 56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616" y="900"/>
                      <a:ext cx="662" cy="335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1 w 1769"/>
                        <a:gd name="T3" fmla="*/ 0 h 791"/>
                        <a:gd name="T4" fmla="*/ 3 w 1769"/>
                        <a:gd name="T5" fmla="*/ 1 h 791"/>
                        <a:gd name="T6" fmla="*/ 4 w 1769"/>
                        <a:gd name="T7" fmla="*/ 3 h 791"/>
                        <a:gd name="T8" fmla="*/ 5 w 1769"/>
                        <a:gd name="T9" fmla="*/ 3 h 791"/>
                        <a:gd name="T10" fmla="*/ 4 w 1769"/>
                        <a:gd name="T11" fmla="*/ 5 h 791"/>
                        <a:gd name="T12" fmla="*/ 4 w 1769"/>
                        <a:gd name="T13" fmla="*/ 3 h 791"/>
                        <a:gd name="T14" fmla="*/ 4 w 1769"/>
                        <a:gd name="T15" fmla="*/ 3 h 791"/>
                        <a:gd name="T16" fmla="*/ 3 w 1769"/>
                        <a:gd name="T17" fmla="*/ 2 h 791"/>
                        <a:gd name="T18" fmla="*/ 1 w 1769"/>
                        <a:gd name="T19" fmla="*/ 1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50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911" y="590"/>
                    <a:ext cx="1767" cy="740"/>
                    <a:chOff x="911" y="590"/>
                    <a:chExt cx="1767" cy="740"/>
                  </a:xfrm>
                </p:grpSpPr>
                <p:sp>
                  <p:nvSpPr>
                    <p:cNvPr id="101" name="Freeform 58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1445" y="1116"/>
                      <a:ext cx="1233" cy="214"/>
                    </a:xfrm>
                    <a:custGeom>
                      <a:avLst/>
                      <a:gdLst>
                        <a:gd name="T0" fmla="*/ 0 w 2736"/>
                        <a:gd name="T1" fmla="*/ 3 h 504"/>
                        <a:gd name="T2" fmla="*/ 7 w 2736"/>
                        <a:gd name="T3" fmla="*/ 1 h 504"/>
                        <a:gd name="T4" fmla="*/ 15 w 2736"/>
                        <a:gd name="T5" fmla="*/ 0 h 504"/>
                        <a:gd name="T6" fmla="*/ 23 w 2736"/>
                        <a:gd name="T7" fmla="*/ 0 h 504"/>
                        <a:gd name="T8" fmla="*/ 23 w 2736"/>
                        <a:gd name="T9" fmla="*/ 0 h 504"/>
                        <a:gd name="T10" fmla="*/ 15 w 2736"/>
                        <a:gd name="T11" fmla="*/ 0 h 504"/>
                        <a:gd name="T12" fmla="*/ 5 w 2736"/>
                        <a:gd name="T13" fmla="*/ 2 h 504"/>
                        <a:gd name="T14" fmla="*/ 0 w 2736"/>
                        <a:gd name="T15" fmla="*/ 3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02" name="Freeform 59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911" y="590"/>
                      <a:ext cx="662" cy="336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1 w 1769"/>
                        <a:gd name="T3" fmla="*/ 0 h 791"/>
                        <a:gd name="T4" fmla="*/ 3 w 1769"/>
                        <a:gd name="T5" fmla="*/ 1 h 791"/>
                        <a:gd name="T6" fmla="*/ 4 w 1769"/>
                        <a:gd name="T7" fmla="*/ 3 h 791"/>
                        <a:gd name="T8" fmla="*/ 5 w 1769"/>
                        <a:gd name="T9" fmla="*/ 3 h 791"/>
                        <a:gd name="T10" fmla="*/ 4 w 1769"/>
                        <a:gd name="T11" fmla="*/ 5 h 791"/>
                        <a:gd name="T12" fmla="*/ 4 w 1769"/>
                        <a:gd name="T13" fmla="*/ 3 h 791"/>
                        <a:gd name="T14" fmla="*/ 4 w 1769"/>
                        <a:gd name="T15" fmla="*/ 3 h 791"/>
                        <a:gd name="T16" fmla="*/ 3 w 1769"/>
                        <a:gd name="T17" fmla="*/ 2 h 791"/>
                        <a:gd name="T18" fmla="*/ 1 w 1769"/>
                        <a:gd name="T19" fmla="*/ 1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51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1120" y="304"/>
                    <a:ext cx="1693" cy="890"/>
                    <a:chOff x="1120" y="304"/>
                    <a:chExt cx="1693" cy="890"/>
                  </a:xfrm>
                </p:grpSpPr>
                <p:sp>
                  <p:nvSpPr>
                    <p:cNvPr id="99" name="Freeform 61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562" y="980"/>
                      <a:ext cx="1251" cy="214"/>
                    </a:xfrm>
                    <a:custGeom>
                      <a:avLst/>
                      <a:gdLst>
                        <a:gd name="T0" fmla="*/ 0 w 2736"/>
                        <a:gd name="T1" fmla="*/ 3 h 504"/>
                        <a:gd name="T2" fmla="*/ 8 w 2736"/>
                        <a:gd name="T3" fmla="*/ 1 h 504"/>
                        <a:gd name="T4" fmla="*/ 16 w 2736"/>
                        <a:gd name="T5" fmla="*/ 0 h 504"/>
                        <a:gd name="T6" fmla="*/ 25 w 2736"/>
                        <a:gd name="T7" fmla="*/ 0 h 504"/>
                        <a:gd name="T8" fmla="*/ 25 w 2736"/>
                        <a:gd name="T9" fmla="*/ 0 h 504"/>
                        <a:gd name="T10" fmla="*/ 16 w 2736"/>
                        <a:gd name="T11" fmla="*/ 0 h 504"/>
                        <a:gd name="T12" fmla="*/ 6 w 2736"/>
                        <a:gd name="T13" fmla="*/ 2 h 504"/>
                        <a:gd name="T14" fmla="*/ 0 w 2736"/>
                        <a:gd name="T15" fmla="*/ 3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00" name="Freeform 62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120" y="304"/>
                      <a:ext cx="672" cy="339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2 w 1769"/>
                        <a:gd name="T3" fmla="*/ 0 h 791"/>
                        <a:gd name="T4" fmla="*/ 3 w 1769"/>
                        <a:gd name="T5" fmla="*/ 1 h 791"/>
                        <a:gd name="T6" fmla="*/ 5 w 1769"/>
                        <a:gd name="T7" fmla="*/ 3 h 791"/>
                        <a:gd name="T8" fmla="*/ 5 w 1769"/>
                        <a:gd name="T9" fmla="*/ 4 h 791"/>
                        <a:gd name="T10" fmla="*/ 5 w 1769"/>
                        <a:gd name="T11" fmla="*/ 5 h 791"/>
                        <a:gd name="T12" fmla="*/ 5 w 1769"/>
                        <a:gd name="T13" fmla="*/ 4 h 791"/>
                        <a:gd name="T14" fmla="*/ 4 w 1769"/>
                        <a:gd name="T15" fmla="*/ 3 h 791"/>
                        <a:gd name="T16" fmla="*/ 3 w 1769"/>
                        <a:gd name="T17" fmla="*/ 2 h 791"/>
                        <a:gd name="T18" fmla="*/ 2 w 1769"/>
                        <a:gd name="T19" fmla="*/ 1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52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1711" y="68"/>
                    <a:ext cx="776" cy="1527"/>
                    <a:chOff x="1637" y="96"/>
                    <a:chExt cx="776" cy="1527"/>
                  </a:xfrm>
                </p:grpSpPr>
                <p:sp>
                  <p:nvSpPr>
                    <p:cNvPr id="97" name="Freeform 64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756" y="966"/>
                      <a:ext cx="1099" cy="215"/>
                    </a:xfrm>
                    <a:custGeom>
                      <a:avLst/>
                      <a:gdLst>
                        <a:gd name="T0" fmla="*/ 0 w 2736"/>
                        <a:gd name="T1" fmla="*/ 3 h 504"/>
                        <a:gd name="T2" fmla="*/ 4 w 2736"/>
                        <a:gd name="T3" fmla="*/ 1 h 504"/>
                        <a:gd name="T4" fmla="*/ 7 w 2736"/>
                        <a:gd name="T5" fmla="*/ 0 h 504"/>
                        <a:gd name="T6" fmla="*/ 12 w 2736"/>
                        <a:gd name="T7" fmla="*/ 0 h 504"/>
                        <a:gd name="T8" fmla="*/ 12 w 2736"/>
                        <a:gd name="T9" fmla="*/ 0 h 504"/>
                        <a:gd name="T10" fmla="*/ 7 w 2736"/>
                        <a:gd name="T11" fmla="*/ 0 h 504"/>
                        <a:gd name="T12" fmla="*/ 3 w 2736"/>
                        <a:gd name="T13" fmla="*/ 2 h 504"/>
                        <a:gd name="T14" fmla="*/ 0 w 2736"/>
                        <a:gd name="T15" fmla="*/ 3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98" name="Freeform 65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511" y="222"/>
                      <a:ext cx="589" cy="338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1 w 1769"/>
                        <a:gd name="T3" fmla="*/ 0 h 791"/>
                        <a:gd name="T4" fmla="*/ 2 w 1769"/>
                        <a:gd name="T5" fmla="*/ 1 h 791"/>
                        <a:gd name="T6" fmla="*/ 2 w 1769"/>
                        <a:gd name="T7" fmla="*/ 3 h 791"/>
                        <a:gd name="T8" fmla="*/ 2 w 1769"/>
                        <a:gd name="T9" fmla="*/ 4 h 791"/>
                        <a:gd name="T10" fmla="*/ 2 w 1769"/>
                        <a:gd name="T11" fmla="*/ 5 h 791"/>
                        <a:gd name="T12" fmla="*/ 2 w 1769"/>
                        <a:gd name="T13" fmla="*/ 4 h 791"/>
                        <a:gd name="T14" fmla="*/ 2 w 1769"/>
                        <a:gd name="T15" fmla="*/ 3 h 791"/>
                        <a:gd name="T16" fmla="*/ 2 w 1769"/>
                        <a:gd name="T17" fmla="*/ 2 h 791"/>
                        <a:gd name="T18" fmla="*/ 1 w 1769"/>
                        <a:gd name="T19" fmla="*/ 1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53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2007" y="7"/>
                    <a:ext cx="637" cy="1534"/>
                    <a:chOff x="1933" y="35"/>
                    <a:chExt cx="637" cy="1534"/>
                  </a:xfrm>
                </p:grpSpPr>
                <p:sp>
                  <p:nvSpPr>
                    <p:cNvPr id="95" name="Freeform 67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933" y="932"/>
                      <a:ext cx="1059" cy="215"/>
                    </a:xfrm>
                    <a:custGeom>
                      <a:avLst/>
                      <a:gdLst>
                        <a:gd name="T0" fmla="*/ 0 w 2736"/>
                        <a:gd name="T1" fmla="*/ 3 h 504"/>
                        <a:gd name="T2" fmla="*/ 3 w 2736"/>
                        <a:gd name="T3" fmla="*/ 1 h 504"/>
                        <a:gd name="T4" fmla="*/ 6 w 2736"/>
                        <a:gd name="T5" fmla="*/ 0 h 504"/>
                        <a:gd name="T6" fmla="*/ 9 w 2736"/>
                        <a:gd name="T7" fmla="*/ 0 h 504"/>
                        <a:gd name="T8" fmla="*/ 9 w 2736"/>
                        <a:gd name="T9" fmla="*/ 0 h 504"/>
                        <a:gd name="T10" fmla="*/ 6 w 2736"/>
                        <a:gd name="T11" fmla="*/ 0 h 504"/>
                        <a:gd name="T12" fmla="*/ 2 w 2736"/>
                        <a:gd name="T13" fmla="*/ 2 h 504"/>
                        <a:gd name="T14" fmla="*/ 0 w 2736"/>
                        <a:gd name="T15" fmla="*/ 3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96" name="Freeform 68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817" y="151"/>
                      <a:ext cx="567" cy="336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1 w 1769"/>
                        <a:gd name="T3" fmla="*/ 0 h 791"/>
                        <a:gd name="T4" fmla="*/ 1 w 1769"/>
                        <a:gd name="T5" fmla="*/ 1 h 791"/>
                        <a:gd name="T6" fmla="*/ 2 w 1769"/>
                        <a:gd name="T7" fmla="*/ 3 h 791"/>
                        <a:gd name="T8" fmla="*/ 2 w 1769"/>
                        <a:gd name="T9" fmla="*/ 3 h 791"/>
                        <a:gd name="T10" fmla="*/ 2 w 1769"/>
                        <a:gd name="T11" fmla="*/ 5 h 791"/>
                        <a:gd name="T12" fmla="*/ 2 w 1769"/>
                        <a:gd name="T13" fmla="*/ 3 h 791"/>
                        <a:gd name="T14" fmla="*/ 2 w 1769"/>
                        <a:gd name="T15" fmla="*/ 3 h 791"/>
                        <a:gd name="T16" fmla="*/ 1 w 1769"/>
                        <a:gd name="T17" fmla="*/ 2 h 791"/>
                        <a:gd name="T18" fmla="*/ 1 w 1769"/>
                        <a:gd name="T19" fmla="*/ 1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54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2896" y="642"/>
                    <a:ext cx="1846" cy="570"/>
                    <a:chOff x="2822" y="670"/>
                    <a:chExt cx="1846" cy="570"/>
                  </a:xfrm>
                </p:grpSpPr>
                <p:sp>
                  <p:nvSpPr>
                    <p:cNvPr id="93" name="Freeform 70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2822" y="1026"/>
                      <a:ext cx="1233" cy="214"/>
                    </a:xfrm>
                    <a:custGeom>
                      <a:avLst/>
                      <a:gdLst>
                        <a:gd name="T0" fmla="*/ 0 w 2736"/>
                        <a:gd name="T1" fmla="*/ 3 h 504"/>
                        <a:gd name="T2" fmla="*/ 7 w 2736"/>
                        <a:gd name="T3" fmla="*/ 1 h 504"/>
                        <a:gd name="T4" fmla="*/ 15 w 2736"/>
                        <a:gd name="T5" fmla="*/ 0 h 504"/>
                        <a:gd name="T6" fmla="*/ 23 w 2736"/>
                        <a:gd name="T7" fmla="*/ 0 h 504"/>
                        <a:gd name="T8" fmla="*/ 23 w 2736"/>
                        <a:gd name="T9" fmla="*/ 0 h 504"/>
                        <a:gd name="T10" fmla="*/ 15 w 2736"/>
                        <a:gd name="T11" fmla="*/ 0 h 504"/>
                        <a:gd name="T12" fmla="*/ 5 w 2736"/>
                        <a:gd name="T13" fmla="*/ 2 h 504"/>
                        <a:gd name="T14" fmla="*/ 0 w 2736"/>
                        <a:gd name="T15" fmla="*/ 3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94" name="Freeform 71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4005" y="670"/>
                      <a:ext cx="663" cy="340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1 w 1769"/>
                        <a:gd name="T3" fmla="*/ 0 h 791"/>
                        <a:gd name="T4" fmla="*/ 3 w 1769"/>
                        <a:gd name="T5" fmla="*/ 1 h 791"/>
                        <a:gd name="T6" fmla="*/ 4 w 1769"/>
                        <a:gd name="T7" fmla="*/ 3 h 791"/>
                        <a:gd name="T8" fmla="*/ 5 w 1769"/>
                        <a:gd name="T9" fmla="*/ 4 h 791"/>
                        <a:gd name="T10" fmla="*/ 4 w 1769"/>
                        <a:gd name="T11" fmla="*/ 5 h 791"/>
                        <a:gd name="T12" fmla="*/ 4 w 1769"/>
                        <a:gd name="T13" fmla="*/ 4 h 791"/>
                        <a:gd name="T14" fmla="*/ 4 w 1769"/>
                        <a:gd name="T15" fmla="*/ 3 h 791"/>
                        <a:gd name="T16" fmla="*/ 3 w 1769"/>
                        <a:gd name="T17" fmla="*/ 2 h 791"/>
                        <a:gd name="T18" fmla="*/ 1 w 1769"/>
                        <a:gd name="T19" fmla="*/ 1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55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2757" y="415"/>
                    <a:ext cx="1783" cy="723"/>
                    <a:chOff x="2683" y="443"/>
                    <a:chExt cx="1783" cy="723"/>
                  </a:xfrm>
                </p:grpSpPr>
                <p:sp>
                  <p:nvSpPr>
                    <p:cNvPr id="91" name="Freeform 73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2683" y="949"/>
                      <a:ext cx="1233" cy="217"/>
                    </a:xfrm>
                    <a:custGeom>
                      <a:avLst/>
                      <a:gdLst>
                        <a:gd name="T0" fmla="*/ 0 w 2736"/>
                        <a:gd name="T1" fmla="*/ 3 h 504"/>
                        <a:gd name="T2" fmla="*/ 7 w 2736"/>
                        <a:gd name="T3" fmla="*/ 1 h 504"/>
                        <a:gd name="T4" fmla="*/ 15 w 2736"/>
                        <a:gd name="T5" fmla="*/ 0 h 504"/>
                        <a:gd name="T6" fmla="*/ 23 w 2736"/>
                        <a:gd name="T7" fmla="*/ 0 h 504"/>
                        <a:gd name="T8" fmla="*/ 23 w 2736"/>
                        <a:gd name="T9" fmla="*/ 0 h 504"/>
                        <a:gd name="T10" fmla="*/ 15 w 2736"/>
                        <a:gd name="T11" fmla="*/ 0 h 504"/>
                        <a:gd name="T12" fmla="*/ 5 w 2736"/>
                        <a:gd name="T13" fmla="*/ 2 h 504"/>
                        <a:gd name="T14" fmla="*/ 0 w 2736"/>
                        <a:gd name="T15" fmla="*/ 3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92" name="Freeform 74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3803" y="443"/>
                      <a:ext cx="663" cy="338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1 w 1769"/>
                        <a:gd name="T3" fmla="*/ 0 h 791"/>
                        <a:gd name="T4" fmla="*/ 3 w 1769"/>
                        <a:gd name="T5" fmla="*/ 1 h 791"/>
                        <a:gd name="T6" fmla="*/ 4 w 1769"/>
                        <a:gd name="T7" fmla="*/ 3 h 791"/>
                        <a:gd name="T8" fmla="*/ 5 w 1769"/>
                        <a:gd name="T9" fmla="*/ 4 h 791"/>
                        <a:gd name="T10" fmla="*/ 4 w 1769"/>
                        <a:gd name="T11" fmla="*/ 5 h 791"/>
                        <a:gd name="T12" fmla="*/ 4 w 1769"/>
                        <a:gd name="T13" fmla="*/ 4 h 791"/>
                        <a:gd name="T14" fmla="*/ 4 w 1769"/>
                        <a:gd name="T15" fmla="*/ 3 h 791"/>
                        <a:gd name="T16" fmla="*/ 3 w 1769"/>
                        <a:gd name="T17" fmla="*/ 2 h 791"/>
                        <a:gd name="T18" fmla="*/ 1 w 1769"/>
                        <a:gd name="T19" fmla="*/ 1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sp>
                <p:nvSpPr>
                  <p:cNvPr id="56" name="Freeform 75"/>
                  <p:cNvSpPr>
                    <a:spLocks/>
                  </p:cNvSpPr>
                  <p:nvPr/>
                </p:nvSpPr>
                <p:spPr bwMode="hidden">
                  <a:xfrm rot="4578755" flipH="1">
                    <a:off x="2174" y="950"/>
                    <a:ext cx="1028" cy="143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2 w 2736"/>
                      <a:gd name="T3" fmla="*/ 0 h 504"/>
                      <a:gd name="T4" fmla="*/ 5 w 2736"/>
                      <a:gd name="T5" fmla="*/ 0 h 504"/>
                      <a:gd name="T6" fmla="*/ 8 w 2736"/>
                      <a:gd name="T7" fmla="*/ 0 h 504"/>
                      <a:gd name="T8" fmla="*/ 8 w 2736"/>
                      <a:gd name="T9" fmla="*/ 0 h 504"/>
                      <a:gd name="T10" fmla="*/ 5 w 2736"/>
                      <a:gd name="T11" fmla="*/ 0 h 504"/>
                      <a:gd name="T12" fmla="*/ 2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57" name="Freeform 76"/>
                  <p:cNvSpPr>
                    <a:spLocks/>
                  </p:cNvSpPr>
                  <p:nvPr/>
                </p:nvSpPr>
                <p:spPr bwMode="hidden">
                  <a:xfrm rot="4578755" flipH="1">
                    <a:off x="2201" y="196"/>
                    <a:ext cx="548" cy="229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1 w 1769"/>
                      <a:gd name="T5" fmla="*/ 0 h 791"/>
                      <a:gd name="T6" fmla="*/ 2 w 1769"/>
                      <a:gd name="T7" fmla="*/ 0 h 791"/>
                      <a:gd name="T8" fmla="*/ 2 w 1769"/>
                      <a:gd name="T9" fmla="*/ 0 h 791"/>
                      <a:gd name="T10" fmla="*/ 2 w 1769"/>
                      <a:gd name="T11" fmla="*/ 1 h 791"/>
                      <a:gd name="T12" fmla="*/ 2 w 1769"/>
                      <a:gd name="T13" fmla="*/ 0 h 791"/>
                      <a:gd name="T14" fmla="*/ 1 w 1769"/>
                      <a:gd name="T15" fmla="*/ 0 h 791"/>
                      <a:gd name="T16" fmla="*/ 1 w 1769"/>
                      <a:gd name="T17" fmla="*/ 0 h 791"/>
                      <a:gd name="T18" fmla="*/ 1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grpSp>
                <p:nvGrpSpPr>
                  <p:cNvPr id="58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2877" y="19"/>
                    <a:ext cx="635" cy="1505"/>
                    <a:chOff x="2803" y="47"/>
                    <a:chExt cx="635" cy="1505"/>
                  </a:xfrm>
                </p:grpSpPr>
                <p:sp>
                  <p:nvSpPr>
                    <p:cNvPr id="89" name="Freeform 78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2365" y="931"/>
                      <a:ext cx="1059" cy="184"/>
                    </a:xfrm>
                    <a:custGeom>
                      <a:avLst/>
                      <a:gdLst>
                        <a:gd name="T0" fmla="*/ 0 w 2736"/>
                        <a:gd name="T1" fmla="*/ 1 h 504"/>
                        <a:gd name="T2" fmla="*/ 3 w 2736"/>
                        <a:gd name="T3" fmla="*/ 0 h 504"/>
                        <a:gd name="T4" fmla="*/ 6 w 2736"/>
                        <a:gd name="T5" fmla="*/ 0 h 504"/>
                        <a:gd name="T6" fmla="*/ 9 w 2736"/>
                        <a:gd name="T7" fmla="*/ 0 h 504"/>
                        <a:gd name="T8" fmla="*/ 9 w 2736"/>
                        <a:gd name="T9" fmla="*/ 0 h 504"/>
                        <a:gd name="T10" fmla="*/ 6 w 2736"/>
                        <a:gd name="T11" fmla="*/ 0 h 504"/>
                        <a:gd name="T12" fmla="*/ 2 w 2736"/>
                        <a:gd name="T13" fmla="*/ 1 h 504"/>
                        <a:gd name="T14" fmla="*/ 0 w 2736"/>
                        <a:gd name="T15" fmla="*/ 1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90" name="Freeform 79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3010" y="188"/>
                      <a:ext cx="570" cy="287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1 w 1769"/>
                        <a:gd name="T3" fmla="*/ 0 h 791"/>
                        <a:gd name="T4" fmla="*/ 1 w 1769"/>
                        <a:gd name="T5" fmla="*/ 0 h 791"/>
                        <a:gd name="T6" fmla="*/ 2 w 1769"/>
                        <a:gd name="T7" fmla="*/ 1 h 791"/>
                        <a:gd name="T8" fmla="*/ 2 w 1769"/>
                        <a:gd name="T9" fmla="*/ 1 h 791"/>
                        <a:gd name="T10" fmla="*/ 2 w 1769"/>
                        <a:gd name="T11" fmla="*/ 2 h 791"/>
                        <a:gd name="T12" fmla="*/ 2 w 1769"/>
                        <a:gd name="T13" fmla="*/ 1 h 791"/>
                        <a:gd name="T14" fmla="*/ 2 w 1769"/>
                        <a:gd name="T15" fmla="*/ 1 h 791"/>
                        <a:gd name="T16" fmla="*/ 1 w 1769"/>
                        <a:gd name="T17" fmla="*/ 1 h 791"/>
                        <a:gd name="T18" fmla="*/ 1 w 1769"/>
                        <a:gd name="T19" fmla="*/ 0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59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3011" y="129"/>
                    <a:ext cx="1013" cy="1459"/>
                    <a:chOff x="2937" y="157"/>
                    <a:chExt cx="1013" cy="1459"/>
                  </a:xfrm>
                </p:grpSpPr>
                <p:sp>
                  <p:nvSpPr>
                    <p:cNvPr id="87" name="Freeform 81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2495" y="904"/>
                      <a:ext cx="1154" cy="270"/>
                    </a:xfrm>
                    <a:custGeom>
                      <a:avLst/>
                      <a:gdLst>
                        <a:gd name="T0" fmla="*/ 0 w 2736"/>
                        <a:gd name="T1" fmla="*/ 12 h 504"/>
                        <a:gd name="T2" fmla="*/ 5 w 2736"/>
                        <a:gd name="T3" fmla="*/ 4 h 504"/>
                        <a:gd name="T4" fmla="*/ 10 w 2736"/>
                        <a:gd name="T5" fmla="*/ 1 h 504"/>
                        <a:gd name="T6" fmla="*/ 15 w 2736"/>
                        <a:gd name="T7" fmla="*/ 1 h 504"/>
                        <a:gd name="T8" fmla="*/ 15 w 2736"/>
                        <a:gd name="T9" fmla="*/ 3 h 504"/>
                        <a:gd name="T10" fmla="*/ 10 w 2736"/>
                        <a:gd name="T11" fmla="*/ 3 h 504"/>
                        <a:gd name="T12" fmla="*/ 4 w 2736"/>
                        <a:gd name="T13" fmla="*/ 7 h 504"/>
                        <a:gd name="T14" fmla="*/ 0 w 2736"/>
                        <a:gd name="T15" fmla="*/ 12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88" name="Freeform 82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3429" y="256"/>
                      <a:ext cx="620" cy="422"/>
                    </a:xfrm>
                    <a:custGeom>
                      <a:avLst/>
                      <a:gdLst>
                        <a:gd name="T0" fmla="*/ 0 w 1769"/>
                        <a:gd name="T1" fmla="*/ 1 h 791"/>
                        <a:gd name="T2" fmla="*/ 1 w 1769"/>
                        <a:gd name="T3" fmla="*/ 2 h 791"/>
                        <a:gd name="T4" fmla="*/ 2 w 1769"/>
                        <a:gd name="T5" fmla="*/ 5 h 791"/>
                        <a:gd name="T6" fmla="*/ 3 w 1769"/>
                        <a:gd name="T7" fmla="*/ 10 h 791"/>
                        <a:gd name="T8" fmla="*/ 3 w 1769"/>
                        <a:gd name="T9" fmla="*/ 14 h 791"/>
                        <a:gd name="T10" fmla="*/ 3 w 1769"/>
                        <a:gd name="T11" fmla="*/ 18 h 791"/>
                        <a:gd name="T12" fmla="*/ 3 w 1769"/>
                        <a:gd name="T13" fmla="*/ 14 h 791"/>
                        <a:gd name="T14" fmla="*/ 2 w 1769"/>
                        <a:gd name="T15" fmla="*/ 11 h 791"/>
                        <a:gd name="T16" fmla="*/ 2 w 1769"/>
                        <a:gd name="T17" fmla="*/ 7 h 791"/>
                        <a:gd name="T18" fmla="*/ 1 w 1769"/>
                        <a:gd name="T19" fmla="*/ 3 h 791"/>
                        <a:gd name="T20" fmla="*/ 0 w 1769"/>
                        <a:gd name="T21" fmla="*/ 2 h 791"/>
                        <a:gd name="T22" fmla="*/ 0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60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2805" y="7"/>
                    <a:ext cx="241" cy="1442"/>
                    <a:chOff x="2731" y="35"/>
                    <a:chExt cx="241" cy="1442"/>
                  </a:xfrm>
                </p:grpSpPr>
                <p:sp>
                  <p:nvSpPr>
                    <p:cNvPr id="85" name="Freeform 222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297" y="957"/>
                      <a:ext cx="954" cy="86"/>
                    </a:xfrm>
                    <a:custGeom>
                      <a:avLst/>
                      <a:gdLst>
                        <a:gd name="T0" fmla="*/ 0 w 2736"/>
                        <a:gd name="T1" fmla="*/ 0 h 504"/>
                        <a:gd name="T2" fmla="*/ 2 w 2736"/>
                        <a:gd name="T3" fmla="*/ 0 h 504"/>
                        <a:gd name="T4" fmla="*/ 3 w 2736"/>
                        <a:gd name="T5" fmla="*/ 0 h 504"/>
                        <a:gd name="T6" fmla="*/ 5 w 2736"/>
                        <a:gd name="T7" fmla="*/ 0 h 504"/>
                        <a:gd name="T8" fmla="*/ 5 w 2736"/>
                        <a:gd name="T9" fmla="*/ 0 h 504"/>
                        <a:gd name="T10" fmla="*/ 3 w 2736"/>
                        <a:gd name="T11" fmla="*/ 0 h 504"/>
                        <a:gd name="T12" fmla="*/ 1 w 2736"/>
                        <a:gd name="T13" fmla="*/ 0 h 504"/>
                        <a:gd name="T14" fmla="*/ 0 w 2736"/>
                        <a:gd name="T15" fmla="*/ 0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86" name="Freeform 223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649" y="223"/>
                      <a:ext cx="511" cy="135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0 w 1769"/>
                        <a:gd name="T3" fmla="*/ 0 h 791"/>
                        <a:gd name="T4" fmla="*/ 1 w 1769"/>
                        <a:gd name="T5" fmla="*/ 0 h 791"/>
                        <a:gd name="T6" fmla="*/ 1 w 1769"/>
                        <a:gd name="T7" fmla="*/ 0 h 791"/>
                        <a:gd name="T8" fmla="*/ 1 w 1769"/>
                        <a:gd name="T9" fmla="*/ 0 h 791"/>
                        <a:gd name="T10" fmla="*/ 1 w 1769"/>
                        <a:gd name="T11" fmla="*/ 0 h 791"/>
                        <a:gd name="T12" fmla="*/ 1 w 1769"/>
                        <a:gd name="T13" fmla="*/ 0 h 791"/>
                        <a:gd name="T14" fmla="*/ 1 w 1769"/>
                        <a:gd name="T15" fmla="*/ 0 h 791"/>
                        <a:gd name="T16" fmla="*/ 1 w 1769"/>
                        <a:gd name="T17" fmla="*/ 0 h 791"/>
                        <a:gd name="T18" fmla="*/ 0 w 1769"/>
                        <a:gd name="T19" fmla="*/ 0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61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1021" y="1740"/>
                    <a:ext cx="1079" cy="2445"/>
                    <a:chOff x="947" y="1768"/>
                    <a:chExt cx="1079" cy="2445"/>
                  </a:xfrm>
                </p:grpSpPr>
                <p:sp>
                  <p:nvSpPr>
                    <p:cNvPr id="83" name="Freeform 87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1007" y="2476"/>
                      <a:ext cx="1728" cy="311"/>
                    </a:xfrm>
                    <a:custGeom>
                      <a:avLst/>
                      <a:gdLst>
                        <a:gd name="T0" fmla="*/ 0 w 2736"/>
                        <a:gd name="T1" fmla="*/ 28 h 504"/>
                        <a:gd name="T2" fmla="*/ 55 w 2736"/>
                        <a:gd name="T3" fmla="*/ 9 h 504"/>
                        <a:gd name="T4" fmla="*/ 113 w 2736"/>
                        <a:gd name="T5" fmla="*/ 1 h 504"/>
                        <a:gd name="T6" fmla="*/ 174 w 2736"/>
                        <a:gd name="T7" fmla="*/ 1 h 504"/>
                        <a:gd name="T8" fmla="*/ 172 w 2736"/>
                        <a:gd name="T9" fmla="*/ 6 h 504"/>
                        <a:gd name="T10" fmla="*/ 112 w 2736"/>
                        <a:gd name="T11" fmla="*/ 6 h 504"/>
                        <a:gd name="T12" fmla="*/ 42 w 2736"/>
                        <a:gd name="T13" fmla="*/ 16 h 504"/>
                        <a:gd name="T14" fmla="*/ 0 w 2736"/>
                        <a:gd name="T15" fmla="*/ 28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84" name="Freeform 88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731" y="3507"/>
                      <a:ext cx="922" cy="490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10 w 1769"/>
                        <a:gd name="T3" fmla="*/ 4 h 791"/>
                        <a:gd name="T4" fmla="*/ 23 w 1769"/>
                        <a:gd name="T5" fmla="*/ 12 h 791"/>
                        <a:gd name="T6" fmla="*/ 32 w 1769"/>
                        <a:gd name="T7" fmla="*/ 25 h 791"/>
                        <a:gd name="T8" fmla="*/ 35 w 1769"/>
                        <a:gd name="T9" fmla="*/ 35 h 791"/>
                        <a:gd name="T10" fmla="*/ 34 w 1769"/>
                        <a:gd name="T11" fmla="*/ 45 h 791"/>
                        <a:gd name="T12" fmla="*/ 32 w 1769"/>
                        <a:gd name="T13" fmla="*/ 36 h 791"/>
                        <a:gd name="T14" fmla="*/ 28 w 1769"/>
                        <a:gd name="T15" fmla="*/ 26 h 791"/>
                        <a:gd name="T16" fmla="*/ 22 w 1769"/>
                        <a:gd name="T17" fmla="*/ 17 h 791"/>
                        <a:gd name="T18" fmla="*/ 11 w 1769"/>
                        <a:gd name="T19" fmla="*/ 9 h 791"/>
                        <a:gd name="T20" fmla="*/ 0 w 1769"/>
                        <a:gd name="T21" fmla="*/ 4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62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1527" y="1896"/>
                    <a:ext cx="767" cy="2387"/>
                    <a:chOff x="1453" y="1924"/>
                    <a:chExt cx="767" cy="2387"/>
                  </a:xfrm>
                </p:grpSpPr>
                <p:sp>
                  <p:nvSpPr>
                    <p:cNvPr id="81" name="Freeform 90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7" y="2567"/>
                      <a:ext cx="1596" cy="310"/>
                    </a:xfrm>
                    <a:custGeom>
                      <a:avLst/>
                      <a:gdLst>
                        <a:gd name="T0" fmla="*/ 0 w 2736"/>
                        <a:gd name="T1" fmla="*/ 27 h 504"/>
                        <a:gd name="T2" fmla="*/ 34 w 2736"/>
                        <a:gd name="T3" fmla="*/ 9 h 504"/>
                        <a:gd name="T4" fmla="*/ 70 w 2736"/>
                        <a:gd name="T5" fmla="*/ 1 h 504"/>
                        <a:gd name="T6" fmla="*/ 108 w 2736"/>
                        <a:gd name="T7" fmla="*/ 1 h 504"/>
                        <a:gd name="T8" fmla="*/ 107 w 2736"/>
                        <a:gd name="T9" fmla="*/ 6 h 504"/>
                        <a:gd name="T10" fmla="*/ 69 w 2736"/>
                        <a:gd name="T11" fmla="*/ 6 h 504"/>
                        <a:gd name="T12" fmla="*/ 26 w 2736"/>
                        <a:gd name="T13" fmla="*/ 16 h 504"/>
                        <a:gd name="T14" fmla="*/ 0 w 2736"/>
                        <a:gd name="T15" fmla="*/ 2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82" name="Freeform 91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8" y="3638"/>
                      <a:ext cx="858" cy="488"/>
                    </a:xfrm>
                    <a:custGeom>
                      <a:avLst/>
                      <a:gdLst>
                        <a:gd name="T0" fmla="*/ 0 w 1769"/>
                        <a:gd name="T1" fmla="*/ 1 h 791"/>
                        <a:gd name="T2" fmla="*/ 6 w 1769"/>
                        <a:gd name="T3" fmla="*/ 4 h 791"/>
                        <a:gd name="T4" fmla="*/ 15 w 1769"/>
                        <a:gd name="T5" fmla="*/ 11 h 791"/>
                        <a:gd name="T6" fmla="*/ 21 w 1769"/>
                        <a:gd name="T7" fmla="*/ 24 h 791"/>
                        <a:gd name="T8" fmla="*/ 23 w 1769"/>
                        <a:gd name="T9" fmla="*/ 33 h 791"/>
                        <a:gd name="T10" fmla="*/ 22 w 1769"/>
                        <a:gd name="T11" fmla="*/ 43 h 791"/>
                        <a:gd name="T12" fmla="*/ 21 w 1769"/>
                        <a:gd name="T13" fmla="*/ 35 h 791"/>
                        <a:gd name="T14" fmla="*/ 18 w 1769"/>
                        <a:gd name="T15" fmla="*/ 25 h 791"/>
                        <a:gd name="T16" fmla="*/ 15 w 1769"/>
                        <a:gd name="T17" fmla="*/ 17 h 791"/>
                        <a:gd name="T18" fmla="*/ 8 w 1769"/>
                        <a:gd name="T19" fmla="*/ 9 h 791"/>
                        <a:gd name="T20" fmla="*/ 0 w 1769"/>
                        <a:gd name="T21" fmla="*/ 4 h 791"/>
                        <a:gd name="T22" fmla="*/ 0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63" name="Group 92"/>
                  <p:cNvGrpSpPr>
                    <a:grpSpLocks/>
                  </p:cNvGrpSpPr>
                  <p:nvPr/>
                </p:nvGrpSpPr>
                <p:grpSpPr bwMode="auto">
                  <a:xfrm rot="88588">
                    <a:off x="2041" y="1942"/>
                    <a:ext cx="472" cy="2335"/>
                    <a:chOff x="1929" y="1965"/>
                    <a:chExt cx="506" cy="2611"/>
                  </a:xfrm>
                </p:grpSpPr>
                <p:sp>
                  <p:nvSpPr>
                    <p:cNvPr id="79" name="Freeform 93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428" y="2672"/>
                      <a:ext cx="1715" cy="301"/>
                    </a:xfrm>
                    <a:custGeom>
                      <a:avLst/>
                      <a:gdLst>
                        <a:gd name="T0" fmla="*/ 0 w 2736"/>
                        <a:gd name="T1" fmla="*/ 23 h 504"/>
                        <a:gd name="T2" fmla="*/ 53 w 2736"/>
                        <a:gd name="T3" fmla="*/ 8 h 504"/>
                        <a:gd name="T4" fmla="*/ 108 w 2736"/>
                        <a:gd name="T5" fmla="*/ 1 h 504"/>
                        <a:gd name="T6" fmla="*/ 166 w 2736"/>
                        <a:gd name="T7" fmla="*/ 1 h 504"/>
                        <a:gd name="T8" fmla="*/ 165 w 2736"/>
                        <a:gd name="T9" fmla="*/ 5 h 504"/>
                        <a:gd name="T10" fmla="*/ 107 w 2736"/>
                        <a:gd name="T11" fmla="*/ 5 h 504"/>
                        <a:gd name="T12" fmla="*/ 39 w 2736"/>
                        <a:gd name="T13" fmla="*/ 13 h 504"/>
                        <a:gd name="T14" fmla="*/ 0 w 2736"/>
                        <a:gd name="T15" fmla="*/ 23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80" name="Freeform 94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704" y="3882"/>
                      <a:ext cx="917" cy="469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9 w 1769"/>
                        <a:gd name="T3" fmla="*/ 2 h 791"/>
                        <a:gd name="T4" fmla="*/ 22 w 1769"/>
                        <a:gd name="T5" fmla="*/ 9 h 791"/>
                        <a:gd name="T6" fmla="*/ 31 w 1769"/>
                        <a:gd name="T7" fmla="*/ 18 h 791"/>
                        <a:gd name="T8" fmla="*/ 34 w 1769"/>
                        <a:gd name="T9" fmla="*/ 26 h 791"/>
                        <a:gd name="T10" fmla="*/ 33 w 1769"/>
                        <a:gd name="T11" fmla="*/ 34 h 791"/>
                        <a:gd name="T12" fmla="*/ 31 w 1769"/>
                        <a:gd name="T13" fmla="*/ 27 h 791"/>
                        <a:gd name="T14" fmla="*/ 27 w 1769"/>
                        <a:gd name="T15" fmla="*/ 20 h 791"/>
                        <a:gd name="T16" fmla="*/ 21 w 1769"/>
                        <a:gd name="T17" fmla="*/ 13 h 791"/>
                        <a:gd name="T18" fmla="*/ 11 w 1769"/>
                        <a:gd name="T19" fmla="*/ 7 h 791"/>
                        <a:gd name="T20" fmla="*/ 0 w 1769"/>
                        <a:gd name="T21" fmla="*/ 3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64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3410" y="1690"/>
                    <a:ext cx="1123" cy="2418"/>
                    <a:chOff x="3336" y="1718"/>
                    <a:chExt cx="1123" cy="2418"/>
                  </a:xfrm>
                </p:grpSpPr>
                <p:sp>
                  <p:nvSpPr>
                    <p:cNvPr id="77" name="Freeform 96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2630" y="2424"/>
                      <a:ext cx="1723" cy="311"/>
                    </a:xfrm>
                    <a:custGeom>
                      <a:avLst/>
                      <a:gdLst>
                        <a:gd name="T0" fmla="*/ 0 w 2736"/>
                        <a:gd name="T1" fmla="*/ 28 h 504"/>
                        <a:gd name="T2" fmla="*/ 54 w 2736"/>
                        <a:gd name="T3" fmla="*/ 9 h 504"/>
                        <a:gd name="T4" fmla="*/ 111 w 2736"/>
                        <a:gd name="T5" fmla="*/ 1 h 504"/>
                        <a:gd name="T6" fmla="*/ 171 w 2736"/>
                        <a:gd name="T7" fmla="*/ 1 h 504"/>
                        <a:gd name="T8" fmla="*/ 170 w 2736"/>
                        <a:gd name="T9" fmla="*/ 6 h 504"/>
                        <a:gd name="T10" fmla="*/ 110 w 2736"/>
                        <a:gd name="T11" fmla="*/ 6 h 504"/>
                        <a:gd name="T12" fmla="*/ 41 w 2736"/>
                        <a:gd name="T13" fmla="*/ 16 h 504"/>
                        <a:gd name="T14" fmla="*/ 0 w 2736"/>
                        <a:gd name="T15" fmla="*/ 28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78" name="Freeform 97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3752" y="3430"/>
                      <a:ext cx="923" cy="490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10 w 1769"/>
                        <a:gd name="T3" fmla="*/ 4 h 791"/>
                        <a:gd name="T4" fmla="*/ 23 w 1769"/>
                        <a:gd name="T5" fmla="*/ 12 h 791"/>
                        <a:gd name="T6" fmla="*/ 32 w 1769"/>
                        <a:gd name="T7" fmla="*/ 25 h 791"/>
                        <a:gd name="T8" fmla="*/ 35 w 1769"/>
                        <a:gd name="T9" fmla="*/ 35 h 791"/>
                        <a:gd name="T10" fmla="*/ 34 w 1769"/>
                        <a:gd name="T11" fmla="*/ 45 h 791"/>
                        <a:gd name="T12" fmla="*/ 32 w 1769"/>
                        <a:gd name="T13" fmla="*/ 36 h 791"/>
                        <a:gd name="T14" fmla="*/ 28 w 1769"/>
                        <a:gd name="T15" fmla="*/ 26 h 791"/>
                        <a:gd name="T16" fmla="*/ 22 w 1769"/>
                        <a:gd name="T17" fmla="*/ 17 h 791"/>
                        <a:gd name="T18" fmla="*/ 11 w 1769"/>
                        <a:gd name="T19" fmla="*/ 9 h 791"/>
                        <a:gd name="T20" fmla="*/ 0 w 1769"/>
                        <a:gd name="T21" fmla="*/ 4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65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3254" y="1832"/>
                    <a:ext cx="882" cy="2432"/>
                    <a:chOff x="3180" y="1860"/>
                    <a:chExt cx="882" cy="2432"/>
                  </a:xfrm>
                </p:grpSpPr>
                <p:sp>
                  <p:nvSpPr>
                    <p:cNvPr id="75" name="Freeform 99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2505" y="2535"/>
                      <a:ext cx="1650" cy="300"/>
                    </a:xfrm>
                    <a:custGeom>
                      <a:avLst/>
                      <a:gdLst>
                        <a:gd name="T0" fmla="*/ 0 w 2736"/>
                        <a:gd name="T1" fmla="*/ 23 h 504"/>
                        <a:gd name="T2" fmla="*/ 42 w 2736"/>
                        <a:gd name="T3" fmla="*/ 8 h 504"/>
                        <a:gd name="T4" fmla="*/ 86 w 2736"/>
                        <a:gd name="T5" fmla="*/ 1 h 504"/>
                        <a:gd name="T6" fmla="*/ 131 w 2736"/>
                        <a:gd name="T7" fmla="*/ 1 h 504"/>
                        <a:gd name="T8" fmla="*/ 131 w 2736"/>
                        <a:gd name="T9" fmla="*/ 5 h 504"/>
                        <a:gd name="T10" fmla="*/ 85 w 2736"/>
                        <a:gd name="T11" fmla="*/ 5 h 504"/>
                        <a:gd name="T12" fmla="*/ 31 w 2736"/>
                        <a:gd name="T13" fmla="*/ 13 h 504"/>
                        <a:gd name="T14" fmla="*/ 0 w 2736"/>
                        <a:gd name="T15" fmla="*/ 23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76" name="Freeform 100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3387" y="3617"/>
                      <a:ext cx="883" cy="467"/>
                    </a:xfrm>
                    <a:custGeom>
                      <a:avLst/>
                      <a:gdLst>
                        <a:gd name="T0" fmla="*/ 0 w 1769"/>
                        <a:gd name="T1" fmla="*/ 1 h 791"/>
                        <a:gd name="T2" fmla="*/ 7 w 1769"/>
                        <a:gd name="T3" fmla="*/ 2 h 791"/>
                        <a:gd name="T4" fmla="*/ 18 w 1769"/>
                        <a:gd name="T5" fmla="*/ 8 h 791"/>
                        <a:gd name="T6" fmla="*/ 25 w 1769"/>
                        <a:gd name="T7" fmla="*/ 18 h 791"/>
                        <a:gd name="T8" fmla="*/ 27 w 1769"/>
                        <a:gd name="T9" fmla="*/ 26 h 791"/>
                        <a:gd name="T10" fmla="*/ 26 w 1769"/>
                        <a:gd name="T11" fmla="*/ 34 h 791"/>
                        <a:gd name="T12" fmla="*/ 24 w 1769"/>
                        <a:gd name="T13" fmla="*/ 27 h 791"/>
                        <a:gd name="T14" fmla="*/ 21 w 1769"/>
                        <a:gd name="T15" fmla="*/ 19 h 791"/>
                        <a:gd name="T16" fmla="*/ 17 w 1769"/>
                        <a:gd name="T17" fmla="*/ 12 h 791"/>
                        <a:gd name="T18" fmla="*/ 9 w 1769"/>
                        <a:gd name="T19" fmla="*/ 6 h 791"/>
                        <a:gd name="T20" fmla="*/ 0 w 1769"/>
                        <a:gd name="T21" fmla="*/ 3 h 791"/>
                        <a:gd name="T22" fmla="*/ 0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66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3080" y="1953"/>
                    <a:ext cx="622" cy="2384"/>
                    <a:chOff x="3006" y="1981"/>
                    <a:chExt cx="622" cy="2384"/>
                  </a:xfrm>
                </p:grpSpPr>
                <p:sp>
                  <p:nvSpPr>
                    <p:cNvPr id="73" name="Freeform 102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2329" y="2658"/>
                      <a:ext cx="1600" cy="246"/>
                    </a:xfrm>
                    <a:custGeom>
                      <a:avLst/>
                      <a:gdLst>
                        <a:gd name="T0" fmla="*/ 0 w 2736"/>
                        <a:gd name="T1" fmla="*/ 7 h 504"/>
                        <a:gd name="T2" fmla="*/ 35 w 2736"/>
                        <a:gd name="T3" fmla="*/ 2 h 504"/>
                        <a:gd name="T4" fmla="*/ 71 w 2736"/>
                        <a:gd name="T5" fmla="*/ 0 h 504"/>
                        <a:gd name="T6" fmla="*/ 109 w 2736"/>
                        <a:gd name="T7" fmla="*/ 0 h 504"/>
                        <a:gd name="T8" fmla="*/ 109 w 2736"/>
                        <a:gd name="T9" fmla="*/ 1 h 504"/>
                        <a:gd name="T10" fmla="*/ 70 w 2736"/>
                        <a:gd name="T11" fmla="*/ 1 h 504"/>
                        <a:gd name="T12" fmla="*/ 26 w 2736"/>
                        <a:gd name="T13" fmla="*/ 4 h 504"/>
                        <a:gd name="T14" fmla="*/ 0 w 2736"/>
                        <a:gd name="T15" fmla="*/ 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74" name="Freeform 103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3005" y="3743"/>
                      <a:ext cx="859" cy="386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6 w 1769"/>
                        <a:gd name="T3" fmla="*/ 0 h 791"/>
                        <a:gd name="T4" fmla="*/ 16 w 1769"/>
                        <a:gd name="T5" fmla="*/ 2 h 791"/>
                        <a:gd name="T6" fmla="*/ 21 w 1769"/>
                        <a:gd name="T7" fmla="*/ 6 h 791"/>
                        <a:gd name="T8" fmla="*/ 23 w 1769"/>
                        <a:gd name="T9" fmla="*/ 8 h 791"/>
                        <a:gd name="T10" fmla="*/ 22 w 1769"/>
                        <a:gd name="T11" fmla="*/ 10 h 791"/>
                        <a:gd name="T12" fmla="*/ 21 w 1769"/>
                        <a:gd name="T13" fmla="*/ 9 h 791"/>
                        <a:gd name="T14" fmla="*/ 18 w 1769"/>
                        <a:gd name="T15" fmla="*/ 6 h 791"/>
                        <a:gd name="T16" fmla="*/ 15 w 1769"/>
                        <a:gd name="T17" fmla="*/ 4 h 791"/>
                        <a:gd name="T18" fmla="*/ 8 w 1769"/>
                        <a:gd name="T19" fmla="*/ 2 h 791"/>
                        <a:gd name="T20" fmla="*/ 0 w 1769"/>
                        <a:gd name="T21" fmla="*/ 1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67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2894" y="2074"/>
                    <a:ext cx="402" cy="2219"/>
                    <a:chOff x="2820" y="2102"/>
                    <a:chExt cx="402" cy="2219"/>
                  </a:xfrm>
                </p:grpSpPr>
                <p:sp>
                  <p:nvSpPr>
                    <p:cNvPr id="71" name="Freeform 105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210" y="2712"/>
                      <a:ext cx="1467" cy="247"/>
                    </a:xfrm>
                    <a:custGeom>
                      <a:avLst/>
                      <a:gdLst>
                        <a:gd name="T0" fmla="*/ 0 w 2736"/>
                        <a:gd name="T1" fmla="*/ 7 h 504"/>
                        <a:gd name="T2" fmla="*/ 20 w 2736"/>
                        <a:gd name="T3" fmla="*/ 2 h 504"/>
                        <a:gd name="T4" fmla="*/ 42 w 2736"/>
                        <a:gd name="T5" fmla="*/ 0 h 504"/>
                        <a:gd name="T6" fmla="*/ 65 w 2736"/>
                        <a:gd name="T7" fmla="*/ 0 h 504"/>
                        <a:gd name="T8" fmla="*/ 65 w 2736"/>
                        <a:gd name="T9" fmla="*/ 1 h 504"/>
                        <a:gd name="T10" fmla="*/ 42 w 2736"/>
                        <a:gd name="T11" fmla="*/ 1 h 504"/>
                        <a:gd name="T12" fmla="*/ 16 w 2736"/>
                        <a:gd name="T13" fmla="*/ 4 h 504"/>
                        <a:gd name="T14" fmla="*/ 0 w 2736"/>
                        <a:gd name="T15" fmla="*/ 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72" name="Freeform 106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635" y="3734"/>
                      <a:ext cx="788" cy="386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4 w 1769"/>
                        <a:gd name="T3" fmla="*/ 0 h 791"/>
                        <a:gd name="T4" fmla="*/ 9 w 1769"/>
                        <a:gd name="T5" fmla="*/ 2 h 791"/>
                        <a:gd name="T6" fmla="*/ 13 w 1769"/>
                        <a:gd name="T7" fmla="*/ 6 h 791"/>
                        <a:gd name="T8" fmla="*/ 14 w 1769"/>
                        <a:gd name="T9" fmla="*/ 8 h 791"/>
                        <a:gd name="T10" fmla="*/ 13 w 1769"/>
                        <a:gd name="T11" fmla="*/ 10 h 791"/>
                        <a:gd name="T12" fmla="*/ 12 w 1769"/>
                        <a:gd name="T13" fmla="*/ 9 h 791"/>
                        <a:gd name="T14" fmla="*/ 11 w 1769"/>
                        <a:gd name="T15" fmla="*/ 6 h 791"/>
                        <a:gd name="T16" fmla="*/ 9 w 1769"/>
                        <a:gd name="T17" fmla="*/ 4 h 791"/>
                        <a:gd name="T18" fmla="*/ 4 w 1769"/>
                        <a:gd name="T19" fmla="*/ 2 h 791"/>
                        <a:gd name="T20" fmla="*/ 0 w 1769"/>
                        <a:gd name="T21" fmla="*/ 1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68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2375" y="2105"/>
                    <a:ext cx="425" cy="2184"/>
                    <a:chOff x="2290" y="2133"/>
                    <a:chExt cx="425" cy="2184"/>
                  </a:xfrm>
                </p:grpSpPr>
                <p:sp>
                  <p:nvSpPr>
                    <p:cNvPr id="69" name="Freeform 108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1903" y="2757"/>
                      <a:ext cx="1436" cy="188"/>
                    </a:xfrm>
                    <a:custGeom>
                      <a:avLst/>
                      <a:gdLst>
                        <a:gd name="T0" fmla="*/ 0 w 2736"/>
                        <a:gd name="T1" fmla="*/ 1 h 504"/>
                        <a:gd name="T2" fmla="*/ 18 w 2736"/>
                        <a:gd name="T3" fmla="*/ 0 h 504"/>
                        <a:gd name="T4" fmla="*/ 37 w 2736"/>
                        <a:gd name="T5" fmla="*/ 0 h 504"/>
                        <a:gd name="T6" fmla="*/ 57 w 2736"/>
                        <a:gd name="T7" fmla="*/ 0 h 504"/>
                        <a:gd name="T8" fmla="*/ 57 w 2736"/>
                        <a:gd name="T9" fmla="*/ 0 h 504"/>
                        <a:gd name="T10" fmla="*/ 37 w 2736"/>
                        <a:gd name="T11" fmla="*/ 0 h 504"/>
                        <a:gd name="T12" fmla="*/ 14 w 2736"/>
                        <a:gd name="T13" fmla="*/ 1 h 504"/>
                        <a:gd name="T14" fmla="*/ 0 w 2736"/>
                        <a:gd name="T15" fmla="*/ 1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70" name="Freeform 109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2052" y="3782"/>
                      <a:ext cx="773" cy="297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3 w 1769"/>
                        <a:gd name="T3" fmla="*/ 0 h 791"/>
                        <a:gd name="T4" fmla="*/ 8 w 1769"/>
                        <a:gd name="T5" fmla="*/ 1 h 791"/>
                        <a:gd name="T6" fmla="*/ 11 w 1769"/>
                        <a:gd name="T7" fmla="*/ 1 h 791"/>
                        <a:gd name="T8" fmla="*/ 12 w 1769"/>
                        <a:gd name="T9" fmla="*/ 2 h 791"/>
                        <a:gd name="T10" fmla="*/ 12 w 1769"/>
                        <a:gd name="T11" fmla="*/ 2 h 791"/>
                        <a:gd name="T12" fmla="*/ 11 w 1769"/>
                        <a:gd name="T13" fmla="*/ 2 h 791"/>
                        <a:gd name="T14" fmla="*/ 10 w 1769"/>
                        <a:gd name="T15" fmla="*/ 1 h 791"/>
                        <a:gd name="T16" fmla="*/ 8 w 1769"/>
                        <a:gd name="T17" fmla="*/ 1 h 791"/>
                        <a:gd name="T18" fmla="*/ 4 w 1769"/>
                        <a:gd name="T19" fmla="*/ 0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</p:grpSp>
          </p:grpSp>
          <p:grpSp>
            <p:nvGrpSpPr>
              <p:cNvPr id="23" name="Group 110"/>
              <p:cNvGrpSpPr>
                <a:grpSpLocks/>
              </p:cNvGrpSpPr>
              <p:nvPr/>
            </p:nvGrpSpPr>
            <p:grpSpPr bwMode="auto">
              <a:xfrm>
                <a:off x="73" y="313"/>
                <a:ext cx="5460" cy="3669"/>
                <a:chOff x="73" y="313"/>
                <a:chExt cx="5460" cy="3669"/>
              </a:xfrm>
            </p:grpSpPr>
            <p:grpSp>
              <p:nvGrpSpPr>
                <p:cNvPr id="24" name="Group 111"/>
                <p:cNvGrpSpPr>
                  <a:grpSpLocks/>
                </p:cNvGrpSpPr>
                <p:nvPr/>
              </p:nvGrpSpPr>
              <p:grpSpPr bwMode="auto">
                <a:xfrm>
                  <a:off x="73" y="313"/>
                  <a:ext cx="5460" cy="3669"/>
                  <a:chOff x="73" y="313"/>
                  <a:chExt cx="5460" cy="3669"/>
                </a:xfrm>
              </p:grpSpPr>
              <p:sp>
                <p:nvSpPr>
                  <p:cNvPr id="26" name="Arc 112"/>
                  <p:cNvSpPr>
                    <a:spLocks/>
                  </p:cNvSpPr>
                  <p:nvPr/>
                </p:nvSpPr>
                <p:spPr bwMode="hidden">
                  <a:xfrm flipV="1">
                    <a:off x="2965" y="455"/>
                    <a:ext cx="2568" cy="2048"/>
                  </a:xfrm>
                  <a:custGeom>
                    <a:avLst/>
                    <a:gdLst>
                      <a:gd name="T0" fmla="*/ 0 w 36729"/>
                      <a:gd name="T1" fmla="*/ 0 h 21600"/>
                      <a:gd name="T2" fmla="*/ 0 w 36729"/>
                      <a:gd name="T3" fmla="*/ 0 h 21600"/>
                      <a:gd name="T4" fmla="*/ 0 w 36729"/>
                      <a:gd name="T5" fmla="*/ 0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729" h="21600" fill="none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</a:path>
                      <a:path w="36729" h="21600" stroke="0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  <a:lnTo>
                          <a:pt x="17826" y="0"/>
                        </a:lnTo>
                        <a:lnTo>
                          <a:pt x="36729" y="10451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27" name="Arc 113"/>
                  <p:cNvSpPr>
                    <a:spLocks/>
                  </p:cNvSpPr>
                  <p:nvPr/>
                </p:nvSpPr>
                <p:spPr bwMode="hidden">
                  <a:xfrm flipH="1">
                    <a:off x="387" y="1603"/>
                    <a:ext cx="2017" cy="2379"/>
                  </a:xfrm>
                  <a:custGeom>
                    <a:avLst/>
                    <a:gdLst>
                      <a:gd name="T0" fmla="*/ 0 w 30473"/>
                      <a:gd name="T1" fmla="*/ 0 h 22305"/>
                      <a:gd name="T2" fmla="*/ 0 w 30473"/>
                      <a:gd name="T3" fmla="*/ 0 h 22305"/>
                      <a:gd name="T4" fmla="*/ 0 w 30473"/>
                      <a:gd name="T5" fmla="*/ 0 h 2230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0473" h="22305" fill="none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</a:path>
                      <a:path w="30473" h="22305" stroke="0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  <a:lnTo>
                          <a:pt x="8873" y="21600"/>
                        </a:lnTo>
                        <a:lnTo>
                          <a:pt x="-1" y="1906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28" name="Arc 114"/>
                  <p:cNvSpPr>
                    <a:spLocks/>
                  </p:cNvSpPr>
                  <p:nvPr/>
                </p:nvSpPr>
                <p:spPr bwMode="hidden">
                  <a:xfrm>
                    <a:off x="3028" y="1179"/>
                    <a:ext cx="1426" cy="2380"/>
                  </a:xfrm>
                  <a:custGeom>
                    <a:avLst/>
                    <a:gdLst>
                      <a:gd name="T0" fmla="*/ 0 w 34812"/>
                      <a:gd name="T1" fmla="*/ 0 h 22305"/>
                      <a:gd name="T2" fmla="*/ 0 w 34812"/>
                      <a:gd name="T3" fmla="*/ 0 h 22305"/>
                      <a:gd name="T4" fmla="*/ 0 w 34812"/>
                      <a:gd name="T5" fmla="*/ 0 h 2230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4812" h="22305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</a:path>
                      <a:path w="34812" h="22305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  <a:lnTo>
                          <a:pt x="13212" y="21600"/>
                        </a:lnTo>
                        <a:lnTo>
                          <a:pt x="-1" y="4511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29" name="Arc 115"/>
                  <p:cNvSpPr>
                    <a:spLocks/>
                  </p:cNvSpPr>
                  <p:nvPr/>
                </p:nvSpPr>
                <p:spPr bwMode="hidden">
                  <a:xfrm flipH="1">
                    <a:off x="73" y="812"/>
                    <a:ext cx="2541" cy="2385"/>
                  </a:xfrm>
                  <a:custGeom>
                    <a:avLst/>
                    <a:gdLst>
                      <a:gd name="T0" fmla="*/ 0 w 36830"/>
                      <a:gd name="T1" fmla="*/ 0 h 22305"/>
                      <a:gd name="T2" fmla="*/ 0 w 36830"/>
                      <a:gd name="T3" fmla="*/ 0 h 22305"/>
                      <a:gd name="T4" fmla="*/ 0 w 36830"/>
                      <a:gd name="T5" fmla="*/ 0 h 2230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830" h="22305" fill="none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</a:path>
                      <a:path w="36830" h="22305" stroke="0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  <a:lnTo>
                          <a:pt x="15230" y="21600"/>
                        </a:lnTo>
                        <a:lnTo>
                          <a:pt x="0" y="6283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30" name="Arc 116"/>
                  <p:cNvSpPr>
                    <a:spLocks/>
                  </p:cNvSpPr>
                  <p:nvPr/>
                </p:nvSpPr>
                <p:spPr bwMode="hidden">
                  <a:xfrm flipH="1">
                    <a:off x="789" y="313"/>
                    <a:ext cx="1851" cy="2304"/>
                  </a:xfrm>
                  <a:custGeom>
                    <a:avLst/>
                    <a:gdLst>
                      <a:gd name="T0" fmla="*/ 0 w 31881"/>
                      <a:gd name="T1" fmla="*/ 0 h 21600"/>
                      <a:gd name="T2" fmla="*/ 0 w 31881"/>
                      <a:gd name="T3" fmla="*/ 0 h 21600"/>
                      <a:gd name="T4" fmla="*/ 0 w 31881"/>
                      <a:gd name="T5" fmla="*/ 0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881" h="21600" fill="none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</a:path>
                      <a:path w="31881" h="21600" stroke="0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  <a:lnTo>
                          <a:pt x="18231" y="21600"/>
                        </a:lnTo>
                        <a:lnTo>
                          <a:pt x="-1" y="10015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31" name="Arc 117"/>
                  <p:cNvSpPr>
                    <a:spLocks/>
                  </p:cNvSpPr>
                  <p:nvPr/>
                </p:nvSpPr>
                <p:spPr bwMode="hidden">
                  <a:xfrm>
                    <a:off x="2763" y="1282"/>
                    <a:ext cx="763" cy="2304"/>
                  </a:xfrm>
                  <a:custGeom>
                    <a:avLst/>
                    <a:gdLst>
                      <a:gd name="T0" fmla="*/ 0 w 31146"/>
                      <a:gd name="T1" fmla="*/ 0 h 21600"/>
                      <a:gd name="T2" fmla="*/ 0 w 31146"/>
                      <a:gd name="T3" fmla="*/ 0 h 21600"/>
                      <a:gd name="T4" fmla="*/ 0 w 31146"/>
                      <a:gd name="T5" fmla="*/ 0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146" h="21600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</a:path>
                      <a:path w="31146" h="21600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  <a:lnTo>
                          <a:pt x="13212" y="21600"/>
                        </a:lnTo>
                        <a:lnTo>
                          <a:pt x="-1" y="4511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32" name="Freeform 118"/>
                  <p:cNvSpPr>
                    <a:spLocks/>
                  </p:cNvSpPr>
                  <p:nvPr/>
                </p:nvSpPr>
                <p:spPr bwMode="hidden">
                  <a:xfrm flipH="1">
                    <a:off x="1799" y="437"/>
                    <a:ext cx="418" cy="1520"/>
                  </a:xfrm>
                  <a:custGeom>
                    <a:avLst/>
                    <a:gdLst>
                      <a:gd name="T0" fmla="*/ 0 w 776"/>
                      <a:gd name="T1" fmla="*/ 4 h 2368"/>
                      <a:gd name="T2" fmla="*/ 6 w 776"/>
                      <a:gd name="T3" fmla="*/ 1 h 2368"/>
                      <a:gd name="T4" fmla="*/ 2 w 776"/>
                      <a:gd name="T5" fmla="*/ 11 h 2368"/>
                      <a:gd name="T6" fmla="*/ 8 w 776"/>
                      <a:gd name="T7" fmla="*/ 11 h 2368"/>
                      <a:gd name="T8" fmla="*/ 5 w 776"/>
                      <a:gd name="T9" fmla="*/ 21 h 2368"/>
                      <a:gd name="T10" fmla="*/ 9 w 776"/>
                      <a:gd name="T11" fmla="*/ 25 h 2368"/>
                      <a:gd name="T12" fmla="*/ 7 w 776"/>
                      <a:gd name="T13" fmla="*/ 31 h 2368"/>
                      <a:gd name="T14" fmla="*/ 12 w 776"/>
                      <a:gd name="T15" fmla="*/ 35 h 2368"/>
                      <a:gd name="T16" fmla="*/ 9 w 776"/>
                      <a:gd name="T17" fmla="*/ 42 h 2368"/>
                      <a:gd name="T18" fmla="*/ 13 w 776"/>
                      <a:gd name="T19" fmla="*/ 44 h 2368"/>
                      <a:gd name="T20" fmla="*/ 12 w 776"/>
                      <a:gd name="T21" fmla="*/ 51 h 2368"/>
                      <a:gd name="T22" fmla="*/ 14 w 776"/>
                      <a:gd name="T23" fmla="*/ 58 h 2368"/>
                      <a:gd name="T24" fmla="*/ 14 w 776"/>
                      <a:gd name="T25" fmla="*/ 65 h 2368"/>
                      <a:gd name="T26" fmla="*/ 17 w 776"/>
                      <a:gd name="T27" fmla="*/ 75 h 2368"/>
                      <a:gd name="T28" fmla="*/ 15 w 776"/>
                      <a:gd name="T29" fmla="*/ 85 h 2368"/>
                      <a:gd name="T30" fmla="*/ 18 w 776"/>
                      <a:gd name="T31" fmla="*/ 92 h 2368"/>
                      <a:gd name="T32" fmla="*/ 17 w 776"/>
                      <a:gd name="T33" fmla="*/ 102 h 2368"/>
                      <a:gd name="T34" fmla="*/ 18 w 776"/>
                      <a:gd name="T35" fmla="*/ 112 h 2368"/>
                      <a:gd name="T36" fmla="*/ 17 w 776"/>
                      <a:gd name="T37" fmla="*/ 119 h 2368"/>
                      <a:gd name="T38" fmla="*/ 19 w 776"/>
                      <a:gd name="T39" fmla="*/ 129 h 2368"/>
                      <a:gd name="T40" fmla="*/ 18 w 776"/>
                      <a:gd name="T41" fmla="*/ 139 h 2368"/>
                      <a:gd name="T42" fmla="*/ 19 w 776"/>
                      <a:gd name="T43" fmla="*/ 153 h 2368"/>
                      <a:gd name="T44" fmla="*/ 18 w 776"/>
                      <a:gd name="T45" fmla="*/ 156 h 2368"/>
                      <a:gd name="T46" fmla="*/ 19 w 776"/>
                      <a:gd name="T47" fmla="*/ 166 h 2368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</a:gdLst>
                    <a:ahLst/>
                    <a:cxnLst>
                      <a:cxn ang="T48">
                        <a:pos x="T0" y="T1"/>
                      </a:cxn>
                      <a:cxn ang="T49">
                        <a:pos x="T2" y="T3"/>
                      </a:cxn>
                      <a:cxn ang="T50">
                        <a:pos x="T4" y="T5"/>
                      </a:cxn>
                      <a:cxn ang="T51">
                        <a:pos x="T6" y="T7"/>
                      </a:cxn>
                      <a:cxn ang="T52">
                        <a:pos x="T8" y="T9"/>
                      </a:cxn>
                      <a:cxn ang="T53">
                        <a:pos x="T10" y="T11"/>
                      </a:cxn>
                      <a:cxn ang="T54">
                        <a:pos x="T12" y="T13"/>
                      </a:cxn>
                      <a:cxn ang="T55">
                        <a:pos x="T14" y="T15"/>
                      </a:cxn>
                      <a:cxn ang="T56">
                        <a:pos x="T16" y="T17"/>
                      </a:cxn>
                      <a:cxn ang="T57">
                        <a:pos x="T18" y="T19"/>
                      </a:cxn>
                      <a:cxn ang="T58">
                        <a:pos x="T20" y="T21"/>
                      </a:cxn>
                      <a:cxn ang="T59">
                        <a:pos x="T22" y="T23"/>
                      </a:cxn>
                      <a:cxn ang="T60">
                        <a:pos x="T24" y="T25"/>
                      </a:cxn>
                      <a:cxn ang="T61">
                        <a:pos x="T26" y="T27"/>
                      </a:cxn>
                      <a:cxn ang="T62">
                        <a:pos x="T28" y="T29"/>
                      </a:cxn>
                      <a:cxn ang="T63">
                        <a:pos x="T30" y="T31"/>
                      </a:cxn>
                      <a:cxn ang="T64">
                        <a:pos x="T32" y="T33"/>
                      </a:cxn>
                      <a:cxn ang="T65">
                        <a:pos x="T34" y="T35"/>
                      </a:cxn>
                      <a:cxn ang="T66">
                        <a:pos x="T36" y="T37"/>
                      </a:cxn>
                      <a:cxn ang="T67">
                        <a:pos x="T38" y="T39"/>
                      </a:cxn>
                      <a:cxn ang="T68">
                        <a:pos x="T40" y="T41"/>
                      </a:cxn>
                      <a:cxn ang="T69">
                        <a:pos x="T42" y="T43"/>
                      </a:cxn>
                      <a:cxn ang="T70">
                        <a:pos x="T44" y="T45"/>
                      </a:cxn>
                      <a:cxn ang="T71">
                        <a:pos x="T46" y="T47"/>
                      </a:cxn>
                    </a:cxnLst>
                    <a:rect l="0" t="0" r="r" b="b"/>
                    <a:pathLst>
                      <a:path w="776" h="2368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sp>
              <p:nvSpPr>
                <p:cNvPr id="25" name="Freeform 119"/>
                <p:cNvSpPr>
                  <a:spLocks/>
                </p:cNvSpPr>
                <p:nvPr/>
              </p:nvSpPr>
              <p:spPr bwMode="hidden">
                <a:xfrm rot="-1346631">
                  <a:off x="3279" y="1531"/>
                  <a:ext cx="443" cy="838"/>
                </a:xfrm>
                <a:custGeom>
                  <a:avLst/>
                  <a:gdLst>
                    <a:gd name="T0" fmla="*/ 0 w 776"/>
                    <a:gd name="T1" fmla="*/ 0 h 2368"/>
                    <a:gd name="T2" fmla="*/ 9 w 776"/>
                    <a:gd name="T3" fmla="*/ 0 h 2368"/>
                    <a:gd name="T4" fmla="*/ 3 w 776"/>
                    <a:gd name="T5" fmla="*/ 0 h 2368"/>
                    <a:gd name="T6" fmla="*/ 12 w 776"/>
                    <a:gd name="T7" fmla="*/ 0 h 2368"/>
                    <a:gd name="T8" fmla="*/ 7 w 776"/>
                    <a:gd name="T9" fmla="*/ 1 h 2368"/>
                    <a:gd name="T10" fmla="*/ 13 w 776"/>
                    <a:gd name="T11" fmla="*/ 1 h 2368"/>
                    <a:gd name="T12" fmla="*/ 10 w 776"/>
                    <a:gd name="T13" fmla="*/ 1 h 2368"/>
                    <a:gd name="T14" fmla="*/ 17 w 776"/>
                    <a:gd name="T15" fmla="*/ 1 h 2368"/>
                    <a:gd name="T16" fmla="*/ 13 w 776"/>
                    <a:gd name="T17" fmla="*/ 1 h 2368"/>
                    <a:gd name="T18" fmla="*/ 18 w 776"/>
                    <a:gd name="T19" fmla="*/ 1 h 2368"/>
                    <a:gd name="T20" fmla="*/ 17 w 776"/>
                    <a:gd name="T21" fmla="*/ 1 h 2368"/>
                    <a:gd name="T22" fmla="*/ 20 w 776"/>
                    <a:gd name="T23" fmla="*/ 2 h 2368"/>
                    <a:gd name="T24" fmla="*/ 20 w 776"/>
                    <a:gd name="T25" fmla="*/ 2 h 2368"/>
                    <a:gd name="T26" fmla="*/ 23 w 776"/>
                    <a:gd name="T27" fmla="*/ 2 h 2368"/>
                    <a:gd name="T28" fmla="*/ 22 w 776"/>
                    <a:gd name="T29" fmla="*/ 2 h 2368"/>
                    <a:gd name="T30" fmla="*/ 25 w 776"/>
                    <a:gd name="T31" fmla="*/ 2 h 2368"/>
                    <a:gd name="T32" fmla="*/ 23 w 776"/>
                    <a:gd name="T33" fmla="*/ 3 h 2368"/>
                    <a:gd name="T34" fmla="*/ 25 w 776"/>
                    <a:gd name="T35" fmla="*/ 3 h 2368"/>
                    <a:gd name="T36" fmla="*/ 23 w 776"/>
                    <a:gd name="T37" fmla="*/ 4 h 2368"/>
                    <a:gd name="T38" fmla="*/ 27 w 776"/>
                    <a:gd name="T39" fmla="*/ 4 h 2368"/>
                    <a:gd name="T40" fmla="*/ 25 w 776"/>
                    <a:gd name="T41" fmla="*/ 4 h 2368"/>
                    <a:gd name="T42" fmla="*/ 27 w 776"/>
                    <a:gd name="T43" fmla="*/ 4 h 2368"/>
                    <a:gd name="T44" fmla="*/ 25 w 776"/>
                    <a:gd name="T45" fmla="*/ 4 h 2368"/>
                    <a:gd name="T46" fmla="*/ 27 w 776"/>
                    <a:gd name="T47" fmla="*/ 5 h 2368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0" t="0" r="r" b="b"/>
                  <a:pathLst>
                    <a:path w="776" h="2368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CC00"/>
                    </a:solidFill>
                  </a:endParaRPr>
                </a:p>
              </p:txBody>
            </p:sp>
          </p:grpSp>
        </p:grpSp>
        <p:grpSp>
          <p:nvGrpSpPr>
            <p:cNvPr id="7" name="Group 120"/>
            <p:cNvGrpSpPr>
              <a:grpSpLocks/>
            </p:cNvGrpSpPr>
            <p:nvPr/>
          </p:nvGrpSpPr>
          <p:grpSpPr bwMode="auto">
            <a:xfrm>
              <a:off x="1476" y="504"/>
              <a:ext cx="4040" cy="2966"/>
              <a:chOff x="210" y="337"/>
              <a:chExt cx="5198" cy="3818"/>
            </a:xfrm>
          </p:grpSpPr>
          <p:sp>
            <p:nvSpPr>
              <p:cNvPr id="8" name="Freeform 121"/>
              <p:cNvSpPr>
                <a:spLocks/>
              </p:cNvSpPr>
              <p:nvPr/>
            </p:nvSpPr>
            <p:spPr bwMode="hidden">
              <a:xfrm flipH="1">
                <a:off x="1934" y="2382"/>
                <a:ext cx="485" cy="1479"/>
              </a:xfrm>
              <a:custGeom>
                <a:avLst/>
                <a:gdLst>
                  <a:gd name="T0" fmla="*/ 0 w 776"/>
                  <a:gd name="T1" fmla="*/ 4 h 2368"/>
                  <a:gd name="T2" fmla="*/ 14 w 776"/>
                  <a:gd name="T3" fmla="*/ 1 h 2368"/>
                  <a:gd name="T4" fmla="*/ 6 w 776"/>
                  <a:gd name="T5" fmla="*/ 9 h 2368"/>
                  <a:gd name="T6" fmla="*/ 20 w 776"/>
                  <a:gd name="T7" fmla="*/ 9 h 2368"/>
                  <a:gd name="T8" fmla="*/ 11 w 776"/>
                  <a:gd name="T9" fmla="*/ 18 h 2368"/>
                  <a:gd name="T10" fmla="*/ 23 w 776"/>
                  <a:gd name="T11" fmla="*/ 21 h 2368"/>
                  <a:gd name="T12" fmla="*/ 18 w 776"/>
                  <a:gd name="T13" fmla="*/ 26 h 2368"/>
                  <a:gd name="T14" fmla="*/ 29 w 776"/>
                  <a:gd name="T15" fmla="*/ 29 h 2368"/>
                  <a:gd name="T16" fmla="*/ 23 w 776"/>
                  <a:gd name="T17" fmla="*/ 35 h 2368"/>
                  <a:gd name="T18" fmla="*/ 32 w 776"/>
                  <a:gd name="T19" fmla="*/ 38 h 2368"/>
                  <a:gd name="T20" fmla="*/ 29 w 776"/>
                  <a:gd name="T21" fmla="*/ 44 h 2368"/>
                  <a:gd name="T22" fmla="*/ 34 w 776"/>
                  <a:gd name="T23" fmla="*/ 49 h 2368"/>
                  <a:gd name="T24" fmla="*/ 34 w 776"/>
                  <a:gd name="T25" fmla="*/ 55 h 2368"/>
                  <a:gd name="T26" fmla="*/ 40 w 776"/>
                  <a:gd name="T27" fmla="*/ 64 h 2368"/>
                  <a:gd name="T28" fmla="*/ 38 w 776"/>
                  <a:gd name="T29" fmla="*/ 72 h 2368"/>
                  <a:gd name="T30" fmla="*/ 43 w 776"/>
                  <a:gd name="T31" fmla="*/ 78 h 2368"/>
                  <a:gd name="T32" fmla="*/ 40 w 776"/>
                  <a:gd name="T33" fmla="*/ 87 h 2368"/>
                  <a:gd name="T34" fmla="*/ 43 w 776"/>
                  <a:gd name="T35" fmla="*/ 95 h 2368"/>
                  <a:gd name="T36" fmla="*/ 40 w 776"/>
                  <a:gd name="T37" fmla="*/ 101 h 2368"/>
                  <a:gd name="T38" fmla="*/ 46 w 776"/>
                  <a:gd name="T39" fmla="*/ 109 h 2368"/>
                  <a:gd name="T40" fmla="*/ 43 w 776"/>
                  <a:gd name="T41" fmla="*/ 118 h 2368"/>
                  <a:gd name="T42" fmla="*/ 46 w 776"/>
                  <a:gd name="T43" fmla="*/ 129 h 2368"/>
                  <a:gd name="T44" fmla="*/ 43 w 776"/>
                  <a:gd name="T45" fmla="*/ 132 h 2368"/>
                  <a:gd name="T46" fmla="*/ 46 w 776"/>
                  <a:gd name="T47" fmla="*/ 141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9" name="Arc 122"/>
              <p:cNvSpPr>
                <a:spLocks/>
              </p:cNvSpPr>
              <p:nvPr/>
            </p:nvSpPr>
            <p:spPr bwMode="hidden">
              <a:xfrm flipH="1">
                <a:off x="1054" y="1851"/>
                <a:ext cx="2122" cy="2304"/>
              </a:xfrm>
              <a:custGeom>
                <a:avLst/>
                <a:gdLst>
                  <a:gd name="T0" fmla="*/ 0 w 21600"/>
                  <a:gd name="T1" fmla="*/ 0 h 21602"/>
                  <a:gd name="T2" fmla="*/ 0 w 21600"/>
                  <a:gd name="T3" fmla="*/ 0 h 21602"/>
                  <a:gd name="T4" fmla="*/ 0 w 21600"/>
                  <a:gd name="T5" fmla="*/ 0 h 2160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lnTo>
                      <a:pt x="5466" y="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" name="Arc 123"/>
              <p:cNvSpPr>
                <a:spLocks/>
              </p:cNvSpPr>
              <p:nvPr/>
            </p:nvSpPr>
            <p:spPr bwMode="hidden">
              <a:xfrm flipH="1">
                <a:off x="1266" y="1480"/>
                <a:ext cx="1244" cy="2379"/>
              </a:xfrm>
              <a:custGeom>
                <a:avLst/>
                <a:gdLst>
                  <a:gd name="T0" fmla="*/ 0 w 28940"/>
                  <a:gd name="T1" fmla="*/ 0 h 22305"/>
                  <a:gd name="T2" fmla="*/ 0 w 28940"/>
                  <a:gd name="T3" fmla="*/ 0 h 22305"/>
                  <a:gd name="T4" fmla="*/ 0 w 28940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lnTo>
                      <a:pt x="0" y="128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1" name="Arc 124"/>
              <p:cNvSpPr>
                <a:spLocks/>
              </p:cNvSpPr>
              <p:nvPr/>
            </p:nvSpPr>
            <p:spPr bwMode="hidden">
              <a:xfrm flipH="1">
                <a:off x="210" y="1169"/>
                <a:ext cx="2376" cy="2379"/>
              </a:xfrm>
              <a:custGeom>
                <a:avLst/>
                <a:gdLst>
                  <a:gd name="T0" fmla="*/ 0 w 34455"/>
                  <a:gd name="T1" fmla="*/ 0 h 22305"/>
                  <a:gd name="T2" fmla="*/ 0 w 34455"/>
                  <a:gd name="T3" fmla="*/ 0 h 22305"/>
                  <a:gd name="T4" fmla="*/ 0 w 34455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lnTo>
                      <a:pt x="0" y="424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2" name="Arc 125"/>
              <p:cNvSpPr>
                <a:spLocks/>
              </p:cNvSpPr>
              <p:nvPr/>
            </p:nvSpPr>
            <p:spPr bwMode="hidden">
              <a:xfrm>
                <a:off x="2840" y="1503"/>
                <a:ext cx="381" cy="2379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0 h 22305"/>
                  <a:gd name="T4" fmla="*/ 0 w 34812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3" name="Arc 126"/>
              <p:cNvSpPr>
                <a:spLocks/>
              </p:cNvSpPr>
              <p:nvPr/>
            </p:nvSpPr>
            <p:spPr bwMode="hidden">
              <a:xfrm>
                <a:off x="2940" y="1492"/>
                <a:ext cx="1004" cy="2379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0 h 22305"/>
                  <a:gd name="T4" fmla="*/ 0 w 34812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4" name="Freeform 127"/>
              <p:cNvSpPr>
                <a:spLocks/>
              </p:cNvSpPr>
              <p:nvPr/>
            </p:nvSpPr>
            <p:spPr bwMode="hidden">
              <a:xfrm>
                <a:off x="3300" y="2635"/>
                <a:ext cx="485" cy="1479"/>
              </a:xfrm>
              <a:custGeom>
                <a:avLst/>
                <a:gdLst>
                  <a:gd name="T0" fmla="*/ 0 w 776"/>
                  <a:gd name="T1" fmla="*/ 4 h 2368"/>
                  <a:gd name="T2" fmla="*/ 14 w 776"/>
                  <a:gd name="T3" fmla="*/ 1 h 2368"/>
                  <a:gd name="T4" fmla="*/ 6 w 776"/>
                  <a:gd name="T5" fmla="*/ 9 h 2368"/>
                  <a:gd name="T6" fmla="*/ 20 w 776"/>
                  <a:gd name="T7" fmla="*/ 9 h 2368"/>
                  <a:gd name="T8" fmla="*/ 11 w 776"/>
                  <a:gd name="T9" fmla="*/ 18 h 2368"/>
                  <a:gd name="T10" fmla="*/ 23 w 776"/>
                  <a:gd name="T11" fmla="*/ 21 h 2368"/>
                  <a:gd name="T12" fmla="*/ 18 w 776"/>
                  <a:gd name="T13" fmla="*/ 26 h 2368"/>
                  <a:gd name="T14" fmla="*/ 29 w 776"/>
                  <a:gd name="T15" fmla="*/ 29 h 2368"/>
                  <a:gd name="T16" fmla="*/ 23 w 776"/>
                  <a:gd name="T17" fmla="*/ 35 h 2368"/>
                  <a:gd name="T18" fmla="*/ 32 w 776"/>
                  <a:gd name="T19" fmla="*/ 38 h 2368"/>
                  <a:gd name="T20" fmla="*/ 29 w 776"/>
                  <a:gd name="T21" fmla="*/ 44 h 2368"/>
                  <a:gd name="T22" fmla="*/ 34 w 776"/>
                  <a:gd name="T23" fmla="*/ 49 h 2368"/>
                  <a:gd name="T24" fmla="*/ 34 w 776"/>
                  <a:gd name="T25" fmla="*/ 55 h 2368"/>
                  <a:gd name="T26" fmla="*/ 40 w 776"/>
                  <a:gd name="T27" fmla="*/ 64 h 2368"/>
                  <a:gd name="T28" fmla="*/ 38 w 776"/>
                  <a:gd name="T29" fmla="*/ 72 h 2368"/>
                  <a:gd name="T30" fmla="*/ 43 w 776"/>
                  <a:gd name="T31" fmla="*/ 78 h 2368"/>
                  <a:gd name="T32" fmla="*/ 40 w 776"/>
                  <a:gd name="T33" fmla="*/ 87 h 2368"/>
                  <a:gd name="T34" fmla="*/ 43 w 776"/>
                  <a:gd name="T35" fmla="*/ 95 h 2368"/>
                  <a:gd name="T36" fmla="*/ 40 w 776"/>
                  <a:gd name="T37" fmla="*/ 101 h 2368"/>
                  <a:gd name="T38" fmla="*/ 46 w 776"/>
                  <a:gd name="T39" fmla="*/ 109 h 2368"/>
                  <a:gd name="T40" fmla="*/ 43 w 776"/>
                  <a:gd name="T41" fmla="*/ 118 h 2368"/>
                  <a:gd name="T42" fmla="*/ 46 w 776"/>
                  <a:gd name="T43" fmla="*/ 129 h 2368"/>
                  <a:gd name="T44" fmla="*/ 43 w 776"/>
                  <a:gd name="T45" fmla="*/ 132 h 2368"/>
                  <a:gd name="T46" fmla="*/ 46 w 776"/>
                  <a:gd name="T47" fmla="*/ 141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5" name="Freeform 128"/>
              <p:cNvSpPr>
                <a:spLocks/>
              </p:cNvSpPr>
              <p:nvPr/>
            </p:nvSpPr>
            <p:spPr bwMode="hidden">
              <a:xfrm rot="19660755" flipV="1">
                <a:off x="2547" y="2149"/>
                <a:ext cx="441" cy="838"/>
              </a:xfrm>
              <a:custGeom>
                <a:avLst/>
                <a:gdLst>
                  <a:gd name="T0" fmla="*/ 0 w 776"/>
                  <a:gd name="T1" fmla="*/ 0 h 2368"/>
                  <a:gd name="T2" fmla="*/ 8 w 776"/>
                  <a:gd name="T3" fmla="*/ 0 h 2368"/>
                  <a:gd name="T4" fmla="*/ 3 w 776"/>
                  <a:gd name="T5" fmla="*/ 0 h 2368"/>
                  <a:gd name="T6" fmla="*/ 11 w 776"/>
                  <a:gd name="T7" fmla="*/ 0 h 2368"/>
                  <a:gd name="T8" fmla="*/ 6 w 776"/>
                  <a:gd name="T9" fmla="*/ 1 h 2368"/>
                  <a:gd name="T10" fmla="*/ 13 w 776"/>
                  <a:gd name="T11" fmla="*/ 1 h 2368"/>
                  <a:gd name="T12" fmla="*/ 10 w 776"/>
                  <a:gd name="T13" fmla="*/ 1 h 2368"/>
                  <a:gd name="T14" fmla="*/ 16 w 776"/>
                  <a:gd name="T15" fmla="*/ 1 h 2368"/>
                  <a:gd name="T16" fmla="*/ 13 w 776"/>
                  <a:gd name="T17" fmla="*/ 1 h 2368"/>
                  <a:gd name="T18" fmla="*/ 18 w 776"/>
                  <a:gd name="T19" fmla="*/ 1 h 2368"/>
                  <a:gd name="T20" fmla="*/ 16 w 776"/>
                  <a:gd name="T21" fmla="*/ 1 h 2368"/>
                  <a:gd name="T22" fmla="*/ 19 w 776"/>
                  <a:gd name="T23" fmla="*/ 2 h 2368"/>
                  <a:gd name="T24" fmla="*/ 19 w 776"/>
                  <a:gd name="T25" fmla="*/ 2 h 2368"/>
                  <a:gd name="T26" fmla="*/ 23 w 776"/>
                  <a:gd name="T27" fmla="*/ 2 h 2368"/>
                  <a:gd name="T28" fmla="*/ 21 w 776"/>
                  <a:gd name="T29" fmla="*/ 2 h 2368"/>
                  <a:gd name="T30" fmla="*/ 24 w 776"/>
                  <a:gd name="T31" fmla="*/ 2 h 2368"/>
                  <a:gd name="T32" fmla="*/ 23 w 776"/>
                  <a:gd name="T33" fmla="*/ 3 h 2368"/>
                  <a:gd name="T34" fmla="*/ 24 w 776"/>
                  <a:gd name="T35" fmla="*/ 3 h 2368"/>
                  <a:gd name="T36" fmla="*/ 23 w 776"/>
                  <a:gd name="T37" fmla="*/ 4 h 2368"/>
                  <a:gd name="T38" fmla="*/ 26 w 776"/>
                  <a:gd name="T39" fmla="*/ 4 h 2368"/>
                  <a:gd name="T40" fmla="*/ 24 w 776"/>
                  <a:gd name="T41" fmla="*/ 4 h 2368"/>
                  <a:gd name="T42" fmla="*/ 26 w 776"/>
                  <a:gd name="T43" fmla="*/ 4 h 2368"/>
                  <a:gd name="T44" fmla="*/ 24 w 776"/>
                  <a:gd name="T45" fmla="*/ 4 h 2368"/>
                  <a:gd name="T46" fmla="*/ 26 w 776"/>
                  <a:gd name="T47" fmla="*/ 5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6" name="Freeform 129"/>
              <p:cNvSpPr>
                <a:spLocks/>
              </p:cNvSpPr>
              <p:nvPr/>
            </p:nvSpPr>
            <p:spPr bwMode="hidden">
              <a:xfrm flipH="1">
                <a:off x="489" y="2503"/>
                <a:ext cx="1085" cy="1524"/>
              </a:xfrm>
              <a:custGeom>
                <a:avLst/>
                <a:gdLst>
                  <a:gd name="T0" fmla="*/ 0 w 776"/>
                  <a:gd name="T1" fmla="*/ 5 h 2368"/>
                  <a:gd name="T2" fmla="*/ 1797 w 776"/>
                  <a:gd name="T3" fmla="*/ 1 h 2368"/>
                  <a:gd name="T4" fmla="*/ 713 w 776"/>
                  <a:gd name="T5" fmla="*/ 11 h 2368"/>
                  <a:gd name="T6" fmla="*/ 2513 w 776"/>
                  <a:gd name="T7" fmla="*/ 11 h 2368"/>
                  <a:gd name="T8" fmla="*/ 1433 w 776"/>
                  <a:gd name="T9" fmla="*/ 21 h 2368"/>
                  <a:gd name="T10" fmla="*/ 2870 w 776"/>
                  <a:gd name="T11" fmla="*/ 25 h 2368"/>
                  <a:gd name="T12" fmla="*/ 2150 w 776"/>
                  <a:gd name="T13" fmla="*/ 32 h 2368"/>
                  <a:gd name="T14" fmla="*/ 3585 w 776"/>
                  <a:gd name="T15" fmla="*/ 35 h 2368"/>
                  <a:gd name="T16" fmla="*/ 2870 w 776"/>
                  <a:gd name="T17" fmla="*/ 42 h 2368"/>
                  <a:gd name="T18" fmla="*/ 3946 w 776"/>
                  <a:gd name="T19" fmla="*/ 46 h 2368"/>
                  <a:gd name="T20" fmla="*/ 3585 w 776"/>
                  <a:gd name="T21" fmla="*/ 52 h 2368"/>
                  <a:gd name="T22" fmla="*/ 4302 w 776"/>
                  <a:gd name="T23" fmla="*/ 59 h 2368"/>
                  <a:gd name="T24" fmla="*/ 4302 w 776"/>
                  <a:gd name="T25" fmla="*/ 66 h 2368"/>
                  <a:gd name="T26" fmla="*/ 5021 w 776"/>
                  <a:gd name="T27" fmla="*/ 76 h 2368"/>
                  <a:gd name="T28" fmla="*/ 4659 w 776"/>
                  <a:gd name="T29" fmla="*/ 87 h 2368"/>
                  <a:gd name="T30" fmla="*/ 5382 w 776"/>
                  <a:gd name="T31" fmla="*/ 93 h 2368"/>
                  <a:gd name="T32" fmla="*/ 5021 w 776"/>
                  <a:gd name="T33" fmla="*/ 104 h 2368"/>
                  <a:gd name="T34" fmla="*/ 5382 w 776"/>
                  <a:gd name="T35" fmla="*/ 114 h 2368"/>
                  <a:gd name="T36" fmla="*/ 5021 w 776"/>
                  <a:gd name="T37" fmla="*/ 120 h 2368"/>
                  <a:gd name="T38" fmla="*/ 5740 w 776"/>
                  <a:gd name="T39" fmla="*/ 131 h 2368"/>
                  <a:gd name="T40" fmla="*/ 5382 w 776"/>
                  <a:gd name="T41" fmla="*/ 141 h 2368"/>
                  <a:gd name="T42" fmla="*/ 5740 w 776"/>
                  <a:gd name="T43" fmla="*/ 154 h 2368"/>
                  <a:gd name="T44" fmla="*/ 5382 w 776"/>
                  <a:gd name="T45" fmla="*/ 158 h 2368"/>
                  <a:gd name="T46" fmla="*/ 5740 w 776"/>
                  <a:gd name="T47" fmla="*/ 1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7" name="Freeform 130"/>
              <p:cNvSpPr>
                <a:spLocks/>
              </p:cNvSpPr>
              <p:nvPr/>
            </p:nvSpPr>
            <p:spPr bwMode="hidden">
              <a:xfrm flipH="1">
                <a:off x="1000" y="893"/>
                <a:ext cx="696" cy="1524"/>
              </a:xfrm>
              <a:custGeom>
                <a:avLst/>
                <a:gdLst>
                  <a:gd name="T0" fmla="*/ 0 w 776"/>
                  <a:gd name="T1" fmla="*/ 5 h 2368"/>
                  <a:gd name="T2" fmla="*/ 125 w 776"/>
                  <a:gd name="T3" fmla="*/ 1 h 2368"/>
                  <a:gd name="T4" fmla="*/ 50 w 776"/>
                  <a:gd name="T5" fmla="*/ 11 h 2368"/>
                  <a:gd name="T6" fmla="*/ 175 w 776"/>
                  <a:gd name="T7" fmla="*/ 11 h 2368"/>
                  <a:gd name="T8" fmla="*/ 100 w 776"/>
                  <a:gd name="T9" fmla="*/ 21 h 2368"/>
                  <a:gd name="T10" fmla="*/ 199 w 776"/>
                  <a:gd name="T11" fmla="*/ 25 h 2368"/>
                  <a:gd name="T12" fmla="*/ 150 w 776"/>
                  <a:gd name="T13" fmla="*/ 32 h 2368"/>
                  <a:gd name="T14" fmla="*/ 250 w 776"/>
                  <a:gd name="T15" fmla="*/ 35 h 2368"/>
                  <a:gd name="T16" fmla="*/ 199 w 776"/>
                  <a:gd name="T17" fmla="*/ 42 h 2368"/>
                  <a:gd name="T18" fmla="*/ 275 w 776"/>
                  <a:gd name="T19" fmla="*/ 46 h 2368"/>
                  <a:gd name="T20" fmla="*/ 250 w 776"/>
                  <a:gd name="T21" fmla="*/ 52 h 2368"/>
                  <a:gd name="T22" fmla="*/ 300 w 776"/>
                  <a:gd name="T23" fmla="*/ 59 h 2368"/>
                  <a:gd name="T24" fmla="*/ 300 w 776"/>
                  <a:gd name="T25" fmla="*/ 66 h 2368"/>
                  <a:gd name="T26" fmla="*/ 350 w 776"/>
                  <a:gd name="T27" fmla="*/ 76 h 2368"/>
                  <a:gd name="T28" fmla="*/ 325 w 776"/>
                  <a:gd name="T29" fmla="*/ 87 h 2368"/>
                  <a:gd name="T30" fmla="*/ 374 w 776"/>
                  <a:gd name="T31" fmla="*/ 93 h 2368"/>
                  <a:gd name="T32" fmla="*/ 350 w 776"/>
                  <a:gd name="T33" fmla="*/ 104 h 2368"/>
                  <a:gd name="T34" fmla="*/ 374 w 776"/>
                  <a:gd name="T35" fmla="*/ 114 h 2368"/>
                  <a:gd name="T36" fmla="*/ 350 w 776"/>
                  <a:gd name="T37" fmla="*/ 120 h 2368"/>
                  <a:gd name="T38" fmla="*/ 400 w 776"/>
                  <a:gd name="T39" fmla="*/ 131 h 2368"/>
                  <a:gd name="T40" fmla="*/ 374 w 776"/>
                  <a:gd name="T41" fmla="*/ 141 h 2368"/>
                  <a:gd name="T42" fmla="*/ 400 w 776"/>
                  <a:gd name="T43" fmla="*/ 154 h 2368"/>
                  <a:gd name="T44" fmla="*/ 374 w 776"/>
                  <a:gd name="T45" fmla="*/ 158 h 2368"/>
                  <a:gd name="T46" fmla="*/ 400 w 776"/>
                  <a:gd name="T47" fmla="*/ 1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8" name="Freeform 131"/>
              <p:cNvSpPr>
                <a:spLocks/>
              </p:cNvSpPr>
              <p:nvPr/>
            </p:nvSpPr>
            <p:spPr bwMode="hidden">
              <a:xfrm>
                <a:off x="4401" y="2279"/>
                <a:ext cx="1007" cy="1600"/>
              </a:xfrm>
              <a:custGeom>
                <a:avLst/>
                <a:gdLst>
                  <a:gd name="T0" fmla="*/ 0 w 776"/>
                  <a:gd name="T1" fmla="*/ 6 h 2368"/>
                  <a:gd name="T2" fmla="*/ 1145 w 776"/>
                  <a:gd name="T3" fmla="*/ 1 h 2368"/>
                  <a:gd name="T4" fmla="*/ 459 w 776"/>
                  <a:gd name="T5" fmla="*/ 15 h 2368"/>
                  <a:gd name="T6" fmla="*/ 1603 w 776"/>
                  <a:gd name="T7" fmla="*/ 15 h 2368"/>
                  <a:gd name="T8" fmla="*/ 916 w 776"/>
                  <a:gd name="T9" fmla="*/ 29 h 2368"/>
                  <a:gd name="T10" fmla="*/ 1831 w 776"/>
                  <a:gd name="T11" fmla="*/ 34 h 2368"/>
                  <a:gd name="T12" fmla="*/ 1374 w 776"/>
                  <a:gd name="T13" fmla="*/ 43 h 2368"/>
                  <a:gd name="T14" fmla="*/ 2292 w 776"/>
                  <a:gd name="T15" fmla="*/ 47 h 2368"/>
                  <a:gd name="T16" fmla="*/ 1831 w 776"/>
                  <a:gd name="T17" fmla="*/ 56 h 2368"/>
                  <a:gd name="T18" fmla="*/ 2523 w 776"/>
                  <a:gd name="T19" fmla="*/ 61 h 2368"/>
                  <a:gd name="T20" fmla="*/ 2292 w 776"/>
                  <a:gd name="T21" fmla="*/ 70 h 2368"/>
                  <a:gd name="T22" fmla="*/ 2747 w 776"/>
                  <a:gd name="T23" fmla="*/ 80 h 2368"/>
                  <a:gd name="T24" fmla="*/ 2747 w 776"/>
                  <a:gd name="T25" fmla="*/ 88 h 2368"/>
                  <a:gd name="T26" fmla="*/ 3209 w 776"/>
                  <a:gd name="T27" fmla="*/ 102 h 2368"/>
                  <a:gd name="T28" fmla="*/ 2981 w 776"/>
                  <a:gd name="T29" fmla="*/ 116 h 2368"/>
                  <a:gd name="T30" fmla="*/ 3438 w 776"/>
                  <a:gd name="T31" fmla="*/ 125 h 2368"/>
                  <a:gd name="T32" fmla="*/ 3209 w 776"/>
                  <a:gd name="T33" fmla="*/ 139 h 2368"/>
                  <a:gd name="T34" fmla="*/ 3438 w 776"/>
                  <a:gd name="T35" fmla="*/ 152 h 2368"/>
                  <a:gd name="T36" fmla="*/ 3209 w 776"/>
                  <a:gd name="T37" fmla="*/ 161 h 2368"/>
                  <a:gd name="T38" fmla="*/ 3670 w 776"/>
                  <a:gd name="T39" fmla="*/ 175 h 2368"/>
                  <a:gd name="T40" fmla="*/ 3438 w 776"/>
                  <a:gd name="T41" fmla="*/ 189 h 2368"/>
                  <a:gd name="T42" fmla="*/ 3670 w 776"/>
                  <a:gd name="T43" fmla="*/ 207 h 2368"/>
                  <a:gd name="T44" fmla="*/ 3438 w 776"/>
                  <a:gd name="T45" fmla="*/ 212 h 2368"/>
                  <a:gd name="T46" fmla="*/ 3670 w 776"/>
                  <a:gd name="T47" fmla="*/ 225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9" name="Freeform 132"/>
              <p:cNvSpPr>
                <a:spLocks/>
              </p:cNvSpPr>
              <p:nvPr/>
            </p:nvSpPr>
            <p:spPr bwMode="hidden">
              <a:xfrm>
                <a:off x="3878" y="1470"/>
                <a:ext cx="1518" cy="1067"/>
              </a:xfrm>
              <a:custGeom>
                <a:avLst/>
                <a:gdLst>
                  <a:gd name="T0" fmla="*/ 0 w 776"/>
                  <a:gd name="T1" fmla="*/ 0 h 2368"/>
                  <a:gd name="T2" fmla="*/ 13427 w 776"/>
                  <a:gd name="T3" fmla="*/ 0 h 2368"/>
                  <a:gd name="T4" fmla="*/ 5387 w 776"/>
                  <a:gd name="T5" fmla="*/ 1 h 2368"/>
                  <a:gd name="T6" fmla="*/ 18820 w 776"/>
                  <a:gd name="T7" fmla="*/ 1 h 2368"/>
                  <a:gd name="T8" fmla="*/ 10781 w 776"/>
                  <a:gd name="T9" fmla="*/ 3 h 2368"/>
                  <a:gd name="T10" fmla="*/ 21514 w 776"/>
                  <a:gd name="T11" fmla="*/ 3 h 2368"/>
                  <a:gd name="T12" fmla="*/ 16125 w 776"/>
                  <a:gd name="T13" fmla="*/ 4 h 2368"/>
                  <a:gd name="T14" fmla="*/ 26905 w 776"/>
                  <a:gd name="T15" fmla="*/ 4 h 2368"/>
                  <a:gd name="T16" fmla="*/ 21514 w 776"/>
                  <a:gd name="T17" fmla="*/ 5 h 2368"/>
                  <a:gd name="T18" fmla="*/ 29591 w 776"/>
                  <a:gd name="T19" fmla="*/ 5 h 2368"/>
                  <a:gd name="T20" fmla="*/ 26905 w 776"/>
                  <a:gd name="T21" fmla="*/ 6 h 2368"/>
                  <a:gd name="T22" fmla="*/ 32285 w 776"/>
                  <a:gd name="T23" fmla="*/ 7 h 2368"/>
                  <a:gd name="T24" fmla="*/ 32285 w 776"/>
                  <a:gd name="T25" fmla="*/ 8 h 2368"/>
                  <a:gd name="T26" fmla="*/ 37662 w 776"/>
                  <a:gd name="T27" fmla="*/ 9 h 2368"/>
                  <a:gd name="T28" fmla="*/ 34979 w 776"/>
                  <a:gd name="T29" fmla="*/ 10 h 2368"/>
                  <a:gd name="T30" fmla="*/ 40325 w 776"/>
                  <a:gd name="T31" fmla="*/ 11 h 2368"/>
                  <a:gd name="T32" fmla="*/ 37662 w 776"/>
                  <a:gd name="T33" fmla="*/ 12 h 2368"/>
                  <a:gd name="T34" fmla="*/ 40325 w 776"/>
                  <a:gd name="T35" fmla="*/ 14 h 2368"/>
                  <a:gd name="T36" fmla="*/ 37662 w 776"/>
                  <a:gd name="T37" fmla="*/ 14 h 2368"/>
                  <a:gd name="T38" fmla="*/ 43018 w 776"/>
                  <a:gd name="T39" fmla="*/ 15 h 2368"/>
                  <a:gd name="T40" fmla="*/ 40325 w 776"/>
                  <a:gd name="T41" fmla="*/ 17 h 2368"/>
                  <a:gd name="T42" fmla="*/ 43018 w 776"/>
                  <a:gd name="T43" fmla="*/ 18 h 2368"/>
                  <a:gd name="T44" fmla="*/ 40325 w 776"/>
                  <a:gd name="T45" fmla="*/ 18 h 2368"/>
                  <a:gd name="T46" fmla="*/ 43018 w 776"/>
                  <a:gd name="T47" fmla="*/ 2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20" name="Freeform 133"/>
              <p:cNvSpPr>
                <a:spLocks/>
              </p:cNvSpPr>
              <p:nvPr/>
            </p:nvSpPr>
            <p:spPr bwMode="hidden">
              <a:xfrm>
                <a:off x="3934" y="337"/>
                <a:ext cx="664" cy="1434"/>
              </a:xfrm>
              <a:custGeom>
                <a:avLst/>
                <a:gdLst>
                  <a:gd name="T0" fmla="*/ 0 w 776"/>
                  <a:gd name="T1" fmla="*/ 3 h 2368"/>
                  <a:gd name="T2" fmla="*/ 94 w 776"/>
                  <a:gd name="T3" fmla="*/ 1 h 2368"/>
                  <a:gd name="T4" fmla="*/ 38 w 776"/>
                  <a:gd name="T5" fmla="*/ 8 h 2368"/>
                  <a:gd name="T6" fmla="*/ 132 w 776"/>
                  <a:gd name="T7" fmla="*/ 8 h 2368"/>
                  <a:gd name="T8" fmla="*/ 75 w 776"/>
                  <a:gd name="T9" fmla="*/ 15 h 2368"/>
                  <a:gd name="T10" fmla="*/ 151 w 776"/>
                  <a:gd name="T11" fmla="*/ 17 h 2368"/>
                  <a:gd name="T12" fmla="*/ 113 w 776"/>
                  <a:gd name="T13" fmla="*/ 22 h 2368"/>
                  <a:gd name="T14" fmla="*/ 189 w 776"/>
                  <a:gd name="T15" fmla="*/ 25 h 2368"/>
                  <a:gd name="T16" fmla="*/ 151 w 776"/>
                  <a:gd name="T17" fmla="*/ 29 h 2368"/>
                  <a:gd name="T18" fmla="*/ 207 w 776"/>
                  <a:gd name="T19" fmla="*/ 31 h 2368"/>
                  <a:gd name="T20" fmla="*/ 189 w 776"/>
                  <a:gd name="T21" fmla="*/ 36 h 2368"/>
                  <a:gd name="T22" fmla="*/ 226 w 776"/>
                  <a:gd name="T23" fmla="*/ 41 h 2368"/>
                  <a:gd name="T24" fmla="*/ 226 w 776"/>
                  <a:gd name="T25" fmla="*/ 46 h 2368"/>
                  <a:gd name="T26" fmla="*/ 264 w 776"/>
                  <a:gd name="T27" fmla="*/ 53 h 2368"/>
                  <a:gd name="T28" fmla="*/ 246 w 776"/>
                  <a:gd name="T29" fmla="*/ 60 h 2368"/>
                  <a:gd name="T30" fmla="*/ 282 w 776"/>
                  <a:gd name="T31" fmla="*/ 65 h 2368"/>
                  <a:gd name="T32" fmla="*/ 264 w 776"/>
                  <a:gd name="T33" fmla="*/ 72 h 2368"/>
                  <a:gd name="T34" fmla="*/ 282 w 776"/>
                  <a:gd name="T35" fmla="*/ 79 h 2368"/>
                  <a:gd name="T36" fmla="*/ 264 w 776"/>
                  <a:gd name="T37" fmla="*/ 84 h 2368"/>
                  <a:gd name="T38" fmla="*/ 302 w 776"/>
                  <a:gd name="T39" fmla="*/ 91 h 2368"/>
                  <a:gd name="T40" fmla="*/ 282 w 776"/>
                  <a:gd name="T41" fmla="*/ 97 h 2368"/>
                  <a:gd name="T42" fmla="*/ 302 w 776"/>
                  <a:gd name="T43" fmla="*/ 107 h 2368"/>
                  <a:gd name="T44" fmla="*/ 282 w 776"/>
                  <a:gd name="T45" fmla="*/ 110 h 2368"/>
                  <a:gd name="T46" fmla="*/ 302 w 776"/>
                  <a:gd name="T47" fmla="*/ 117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21" name="Freeform 134"/>
              <p:cNvSpPr>
                <a:spLocks/>
              </p:cNvSpPr>
              <p:nvPr/>
            </p:nvSpPr>
            <p:spPr bwMode="hidden">
              <a:xfrm rot="1346631" flipH="1">
                <a:off x="1702" y="1506"/>
                <a:ext cx="440" cy="837"/>
              </a:xfrm>
              <a:custGeom>
                <a:avLst/>
                <a:gdLst>
                  <a:gd name="T0" fmla="*/ 0 w 776"/>
                  <a:gd name="T1" fmla="*/ 0 h 2368"/>
                  <a:gd name="T2" fmla="*/ 8 w 776"/>
                  <a:gd name="T3" fmla="*/ 0 h 2368"/>
                  <a:gd name="T4" fmla="*/ 3 w 776"/>
                  <a:gd name="T5" fmla="*/ 0 h 2368"/>
                  <a:gd name="T6" fmla="*/ 11 w 776"/>
                  <a:gd name="T7" fmla="*/ 0 h 2368"/>
                  <a:gd name="T8" fmla="*/ 6 w 776"/>
                  <a:gd name="T9" fmla="*/ 1 h 2368"/>
                  <a:gd name="T10" fmla="*/ 13 w 776"/>
                  <a:gd name="T11" fmla="*/ 1 h 2368"/>
                  <a:gd name="T12" fmla="*/ 9 w 776"/>
                  <a:gd name="T13" fmla="*/ 1 h 2368"/>
                  <a:gd name="T14" fmla="*/ 16 w 776"/>
                  <a:gd name="T15" fmla="*/ 1 h 2368"/>
                  <a:gd name="T16" fmla="*/ 13 w 776"/>
                  <a:gd name="T17" fmla="*/ 1 h 2368"/>
                  <a:gd name="T18" fmla="*/ 18 w 776"/>
                  <a:gd name="T19" fmla="*/ 1 h 2368"/>
                  <a:gd name="T20" fmla="*/ 16 w 776"/>
                  <a:gd name="T21" fmla="*/ 1 h 2368"/>
                  <a:gd name="T22" fmla="*/ 19 w 776"/>
                  <a:gd name="T23" fmla="*/ 2 h 2368"/>
                  <a:gd name="T24" fmla="*/ 19 w 776"/>
                  <a:gd name="T25" fmla="*/ 2 h 2368"/>
                  <a:gd name="T26" fmla="*/ 22 w 776"/>
                  <a:gd name="T27" fmla="*/ 2 h 2368"/>
                  <a:gd name="T28" fmla="*/ 21 w 776"/>
                  <a:gd name="T29" fmla="*/ 2 h 2368"/>
                  <a:gd name="T30" fmla="*/ 24 w 776"/>
                  <a:gd name="T31" fmla="*/ 2 h 2368"/>
                  <a:gd name="T32" fmla="*/ 22 w 776"/>
                  <a:gd name="T33" fmla="*/ 3 h 2368"/>
                  <a:gd name="T34" fmla="*/ 24 w 776"/>
                  <a:gd name="T35" fmla="*/ 3 h 2368"/>
                  <a:gd name="T36" fmla="*/ 22 w 776"/>
                  <a:gd name="T37" fmla="*/ 4 h 2368"/>
                  <a:gd name="T38" fmla="*/ 26 w 776"/>
                  <a:gd name="T39" fmla="*/ 4 h 2368"/>
                  <a:gd name="T40" fmla="*/ 24 w 776"/>
                  <a:gd name="T41" fmla="*/ 4 h 2368"/>
                  <a:gd name="T42" fmla="*/ 26 w 776"/>
                  <a:gd name="T43" fmla="*/ 4 h 2368"/>
                  <a:gd name="T44" fmla="*/ 24 w 776"/>
                  <a:gd name="T45" fmla="*/ 4 h 2368"/>
                  <a:gd name="T46" fmla="*/ 26 w 776"/>
                  <a:gd name="T47" fmla="*/ 5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CC00"/>
                  </a:solidFill>
                </a:endParaRPr>
              </a:p>
            </p:txBody>
          </p:sp>
        </p:grpSp>
      </p:grpSp>
      <p:sp>
        <p:nvSpPr>
          <p:cNvPr id="49287" name="Rectangle 13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7213"/>
            <a:ext cx="7772400" cy="162718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9288" name="Rectangle 1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7" name="Rectangle 13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CB3B6-F9E4-4631-A253-CE5AA0159601}" type="datetime1">
              <a:rPr lang="en-US">
                <a:solidFill>
                  <a:srgbClr val="FFCC00"/>
                </a:solidFill>
              </a:rPr>
              <a:pPr>
                <a:defRPr/>
              </a:pPr>
              <a:t>3/11/2015</a:t>
            </a:fld>
            <a:endParaRPr lang="en-US">
              <a:solidFill>
                <a:srgbClr val="FFCC00"/>
              </a:solidFill>
            </a:endParaRPr>
          </a:p>
        </p:txBody>
      </p:sp>
      <p:sp>
        <p:nvSpPr>
          <p:cNvPr id="138" name="Rectangle 1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CC00"/>
                </a:solidFill>
              </a:rPr>
              <a:t>Here I am to worship 1 of 6</a:t>
            </a:r>
          </a:p>
        </p:txBody>
      </p:sp>
      <p:sp>
        <p:nvSpPr>
          <p:cNvPr id="139" name="Rectangle 13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CDC11-CD4C-4826-9FF2-6B672D3B9918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891194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699BDB-E940-4B82-BF07-B849F870415F}" type="datetime1">
              <a:rPr lang="en-US">
                <a:solidFill>
                  <a:srgbClr val="FFCC00"/>
                </a:solidFill>
              </a:rPr>
              <a:pPr>
                <a:defRPr/>
              </a:pPr>
              <a:t>3/11/2015</a:t>
            </a:fld>
            <a:endParaRPr lang="en-US">
              <a:solidFill>
                <a:srgbClr val="FFCC00"/>
              </a:solidFill>
            </a:endParaRPr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CC00"/>
                </a:solidFill>
              </a:rPr>
              <a:t>Here I am to worship 1 of 6</a:t>
            </a:r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696B03-9E73-40A5-A001-4EC18D3DB027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0767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13DBAB-6D9A-4557-B859-0C94A33F6DD4}" type="datetime1">
              <a:rPr lang="en-US">
                <a:solidFill>
                  <a:srgbClr val="FFCC00"/>
                </a:solidFill>
              </a:rPr>
              <a:pPr>
                <a:defRPr/>
              </a:pPr>
              <a:t>3/11/2015</a:t>
            </a:fld>
            <a:endParaRPr lang="en-US">
              <a:solidFill>
                <a:srgbClr val="FFCC00"/>
              </a:solidFill>
            </a:endParaRPr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CC00"/>
                </a:solidFill>
              </a:rPr>
              <a:t>Here I am to worship 1 of 6</a:t>
            </a:r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C04056-2D58-49C5-8E35-A816582A005C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00822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563B6-86F4-4CD8-8D51-424406D68BEA}" type="datetime1">
              <a:rPr lang="en-US">
                <a:solidFill>
                  <a:srgbClr val="FFCC00"/>
                </a:solidFill>
              </a:rPr>
              <a:pPr>
                <a:defRPr/>
              </a:pPr>
              <a:t>3/11/2015</a:t>
            </a:fld>
            <a:endParaRPr lang="en-US">
              <a:solidFill>
                <a:srgbClr val="FFCC00"/>
              </a:solidFill>
            </a:endParaRPr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CC00"/>
                </a:solidFill>
              </a:rPr>
              <a:t>Here I am to worship 1 of 6</a:t>
            </a:r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53DF3-B599-4A2F-9F21-3201B64DF065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971651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AD9CBE-8B1A-4D1B-818B-AEB4EC4B67CD}" type="datetime1">
              <a:rPr lang="en-US">
                <a:solidFill>
                  <a:srgbClr val="FFCC00"/>
                </a:solidFill>
              </a:rPr>
              <a:pPr>
                <a:defRPr/>
              </a:pPr>
              <a:t>3/11/2015</a:t>
            </a:fld>
            <a:endParaRPr lang="en-US">
              <a:solidFill>
                <a:srgbClr val="FFCC00"/>
              </a:solidFill>
            </a:endParaRPr>
          </a:p>
        </p:txBody>
      </p:sp>
      <p:sp>
        <p:nvSpPr>
          <p:cNvPr id="8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CC00"/>
                </a:solidFill>
              </a:rPr>
              <a:t>Here I am to worship 1 of 6</a:t>
            </a:r>
          </a:p>
        </p:txBody>
      </p:sp>
      <p:sp>
        <p:nvSpPr>
          <p:cNvPr id="9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FA0260-2565-497C-B4D2-D7B7D10C944D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9267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AD9CBE-8B1A-4D1B-818B-AEB4EC4B67CD}" type="datetime1">
              <a:rPr lang="en-US"/>
              <a:pPr>
                <a:defRPr/>
              </a:pPr>
              <a:t>3/11/2015</a:t>
            </a:fld>
            <a:endParaRPr lang="en-US"/>
          </a:p>
        </p:txBody>
      </p:sp>
      <p:sp>
        <p:nvSpPr>
          <p:cNvPr id="8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Here I am to worship 1 of 6</a:t>
            </a:r>
          </a:p>
        </p:txBody>
      </p:sp>
      <p:sp>
        <p:nvSpPr>
          <p:cNvPr id="9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FA0260-2565-497C-B4D2-D7B7D10C94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09143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13A57-751B-4D8B-9D86-0FE5E5425754}" type="datetime1">
              <a:rPr lang="en-US">
                <a:solidFill>
                  <a:srgbClr val="FFCC00"/>
                </a:solidFill>
              </a:rPr>
              <a:pPr>
                <a:defRPr/>
              </a:pPr>
              <a:t>3/11/2015</a:t>
            </a:fld>
            <a:endParaRPr lang="en-US">
              <a:solidFill>
                <a:srgbClr val="FFCC00"/>
              </a:solidFill>
            </a:endParaRPr>
          </a:p>
        </p:txBody>
      </p:sp>
      <p:sp>
        <p:nvSpPr>
          <p:cNvPr id="4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CC00"/>
                </a:solidFill>
              </a:rPr>
              <a:t>Here I am to worship 1 of 6</a:t>
            </a:r>
          </a:p>
        </p:txBody>
      </p:sp>
      <p:sp>
        <p:nvSpPr>
          <p:cNvPr id="5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5B664E-5374-4BFA-BE5F-15624E81A9F5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724449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703718-39B5-4FA9-A789-2A445272A522}" type="datetime1">
              <a:rPr lang="en-US">
                <a:solidFill>
                  <a:srgbClr val="FFCC00"/>
                </a:solidFill>
              </a:rPr>
              <a:pPr>
                <a:defRPr/>
              </a:pPr>
              <a:t>3/11/2015</a:t>
            </a:fld>
            <a:endParaRPr lang="en-US">
              <a:solidFill>
                <a:srgbClr val="FFCC00"/>
              </a:solidFill>
            </a:endParaRPr>
          </a:p>
        </p:txBody>
      </p:sp>
      <p:sp>
        <p:nvSpPr>
          <p:cNvPr id="3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CC00"/>
                </a:solidFill>
              </a:rPr>
              <a:t>Here I am to worship 1 of 6</a:t>
            </a:r>
          </a:p>
        </p:txBody>
      </p:sp>
      <p:sp>
        <p:nvSpPr>
          <p:cNvPr id="4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6D79D4-D13F-43F9-B91C-C77F0D497F2B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86447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C7220C-8808-458A-B74F-BC20E36FE013}" type="datetime1">
              <a:rPr lang="en-US">
                <a:solidFill>
                  <a:srgbClr val="FFCC00"/>
                </a:solidFill>
              </a:rPr>
              <a:pPr>
                <a:defRPr/>
              </a:pPr>
              <a:t>3/11/2015</a:t>
            </a:fld>
            <a:endParaRPr lang="en-US">
              <a:solidFill>
                <a:srgbClr val="FFCC00"/>
              </a:solidFill>
            </a:endParaRPr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CC00"/>
                </a:solidFill>
              </a:rPr>
              <a:t>Here I am to worship 1 of 6</a:t>
            </a:r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21BB36-2BCE-463D-8488-CD3D0FDC9604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5556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6CF918-2FF9-4EF8-A9F3-B1BCE73E9778}" type="datetime1">
              <a:rPr lang="en-US">
                <a:solidFill>
                  <a:srgbClr val="FFCC00"/>
                </a:solidFill>
              </a:rPr>
              <a:pPr>
                <a:defRPr/>
              </a:pPr>
              <a:t>3/11/2015</a:t>
            </a:fld>
            <a:endParaRPr lang="en-US">
              <a:solidFill>
                <a:srgbClr val="FFCC00"/>
              </a:solidFill>
            </a:endParaRPr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CC00"/>
                </a:solidFill>
              </a:rPr>
              <a:t>Here I am to worship 1 of 6</a:t>
            </a:r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E6E1D9-5932-44C2-8054-CD9CF89E8090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77689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0B832-2099-4972-91EB-0447FBCA26CD}" type="datetime1">
              <a:rPr lang="en-US">
                <a:solidFill>
                  <a:srgbClr val="FFCC00"/>
                </a:solidFill>
              </a:rPr>
              <a:pPr>
                <a:defRPr/>
              </a:pPr>
              <a:t>3/11/2015</a:t>
            </a:fld>
            <a:endParaRPr lang="en-US">
              <a:solidFill>
                <a:srgbClr val="FFCC00"/>
              </a:solidFill>
            </a:endParaRPr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CC00"/>
                </a:solidFill>
              </a:rPr>
              <a:t>Here I am to worship 1 of 6</a:t>
            </a:r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C2A465-D0AB-4104-B487-7AE397E6AB9D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583974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3100" cy="5794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676900" cy="5794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D1B237-5966-42A6-A477-2D1AF2C984E5}" type="datetime1">
              <a:rPr lang="en-US">
                <a:solidFill>
                  <a:srgbClr val="FFCC00"/>
                </a:solidFill>
              </a:rPr>
              <a:pPr>
                <a:defRPr/>
              </a:pPr>
              <a:t>3/11/2015</a:t>
            </a:fld>
            <a:endParaRPr lang="en-US">
              <a:solidFill>
                <a:srgbClr val="FFCC00"/>
              </a:solidFill>
            </a:endParaRPr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CC00"/>
                </a:solidFill>
              </a:rPr>
              <a:t>Here I am to worship 1 of 6</a:t>
            </a:r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3CCDA0-A197-4474-A8AD-9697499A7F11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38621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084388" y="296863"/>
            <a:ext cx="6823075" cy="5353050"/>
            <a:chOff x="1313" y="187"/>
            <a:chExt cx="4298" cy="3372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2194" y="601"/>
              <a:ext cx="596" cy="447"/>
              <a:chOff x="0" y="0"/>
              <a:chExt cx="768" cy="576"/>
            </a:xfrm>
          </p:grpSpPr>
          <p:sp>
            <p:nvSpPr>
              <p:cNvPr id="135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9pPr>
              </a:lstStyle>
              <a:p>
                <a:pPr eaLnBrk="0" hangingPunct="0">
                  <a:defRPr/>
                </a:pPr>
                <a:endParaRPr lang="en-US" altLang="en-US" smtClean="0">
                  <a:solidFill>
                    <a:srgbClr val="FFCC00"/>
                  </a:solidFill>
                </a:endParaRPr>
              </a:p>
            </p:txBody>
          </p:sp>
          <p:sp>
            <p:nvSpPr>
              <p:cNvPr id="136" name="Oval 5"/>
              <p:cNvSpPr>
                <a:spLocks noChangeArrowheads="1"/>
              </p:cNvSpPr>
              <p:nvPr/>
            </p:nvSpPr>
            <p:spPr bwMode="hidden">
              <a:xfrm>
                <a:off x="276" y="253"/>
                <a:ext cx="187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9pPr>
              </a:lstStyle>
              <a:p>
                <a:pPr eaLnBrk="0" hangingPunct="0">
                  <a:defRPr/>
                </a:pPr>
                <a:endParaRPr lang="en-US" altLang="en-US" smtClean="0">
                  <a:solidFill>
                    <a:srgbClr val="FFCC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1312" y="160"/>
              <a:ext cx="4299" cy="3373"/>
              <a:chOff x="0" y="7"/>
              <a:chExt cx="5533" cy="4330"/>
            </a:xfrm>
          </p:grpSpPr>
          <p:grpSp>
            <p:nvGrpSpPr>
              <p:cNvPr id="22" name="Group 7"/>
              <p:cNvGrpSpPr>
                <a:grpSpLocks/>
              </p:cNvGrpSpPr>
              <p:nvPr/>
            </p:nvGrpSpPr>
            <p:grpSpPr bwMode="auto">
              <a:xfrm>
                <a:off x="0" y="7"/>
                <a:ext cx="5470" cy="4330"/>
                <a:chOff x="0" y="7"/>
                <a:chExt cx="5470" cy="4330"/>
              </a:xfrm>
            </p:grpSpPr>
            <p:grpSp>
              <p:nvGrpSpPr>
                <p:cNvPr id="33" name="Group 8"/>
                <p:cNvGrpSpPr>
                  <a:grpSpLocks/>
                </p:cNvGrpSpPr>
                <p:nvPr/>
              </p:nvGrpSpPr>
              <p:grpSpPr bwMode="auto">
                <a:xfrm>
                  <a:off x="1339" y="789"/>
                  <a:ext cx="2919" cy="2153"/>
                  <a:chOff x="1265" y="817"/>
                  <a:chExt cx="2919" cy="2153"/>
                </a:xfrm>
              </p:grpSpPr>
              <p:sp>
                <p:nvSpPr>
                  <p:cNvPr id="133" name="Oval 9"/>
                  <p:cNvSpPr>
                    <a:spLocks noChangeArrowheads="1"/>
                  </p:cNvSpPr>
                  <p:nvPr/>
                </p:nvSpPr>
                <p:spPr bwMode="hidden">
                  <a:xfrm>
                    <a:off x="1265" y="817"/>
                    <a:ext cx="2919" cy="2153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2"/>
                      </a:gs>
                      <a:gs pos="100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9pPr>
                  </a:lstStyle>
                  <a:p>
                    <a:pPr eaLnBrk="0" hangingPunct="0">
                      <a:defRPr/>
                    </a:pPr>
                    <a:endParaRPr lang="en-US" altLang="en-US" smtClean="0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34" name="Oval 10"/>
                  <p:cNvSpPr>
                    <a:spLocks noChangeArrowheads="1"/>
                  </p:cNvSpPr>
                  <p:nvPr/>
                </p:nvSpPr>
                <p:spPr bwMode="hidden">
                  <a:xfrm>
                    <a:off x="2379" y="1601"/>
                    <a:ext cx="578" cy="407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bg2"/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9pPr>
                  </a:lstStyle>
                  <a:p>
                    <a:pPr eaLnBrk="0" hangingPunct="0">
                      <a:defRPr/>
                    </a:pPr>
                    <a:endParaRPr lang="en-US" altLang="en-US" smtClean="0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34" name="Group 11"/>
                <p:cNvGrpSpPr>
                  <a:grpSpLocks/>
                </p:cNvGrpSpPr>
                <p:nvPr/>
              </p:nvGrpSpPr>
              <p:grpSpPr bwMode="auto">
                <a:xfrm>
                  <a:off x="0" y="7"/>
                  <a:ext cx="5470" cy="4330"/>
                  <a:chOff x="0" y="7"/>
                  <a:chExt cx="5470" cy="4330"/>
                </a:xfrm>
              </p:grpSpPr>
              <p:grpSp>
                <p:nvGrpSpPr>
                  <p:cNvPr id="35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3544" y="1510"/>
                    <a:ext cx="1260" cy="2313"/>
                    <a:chOff x="3470" y="1538"/>
                    <a:chExt cx="1260" cy="2313"/>
                  </a:xfrm>
                </p:grpSpPr>
                <p:sp>
                  <p:nvSpPr>
                    <p:cNvPr id="131" name="Freeform 13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2767" y="2241"/>
                      <a:ext cx="1719" cy="313"/>
                    </a:xfrm>
                    <a:custGeom>
                      <a:avLst/>
                      <a:gdLst>
                        <a:gd name="T0" fmla="*/ 0 w 2736"/>
                        <a:gd name="T1" fmla="*/ 29 h 504"/>
                        <a:gd name="T2" fmla="*/ 53 w 2736"/>
                        <a:gd name="T3" fmla="*/ 10 h 504"/>
                        <a:gd name="T4" fmla="*/ 109 w 2736"/>
                        <a:gd name="T5" fmla="*/ 1 h 504"/>
                        <a:gd name="T6" fmla="*/ 168 w 2736"/>
                        <a:gd name="T7" fmla="*/ 1 h 504"/>
                        <a:gd name="T8" fmla="*/ 167 w 2736"/>
                        <a:gd name="T9" fmla="*/ 6 h 504"/>
                        <a:gd name="T10" fmla="*/ 109 w 2736"/>
                        <a:gd name="T11" fmla="*/ 6 h 504"/>
                        <a:gd name="T12" fmla="*/ 40 w 2736"/>
                        <a:gd name="T13" fmla="*/ 17 h 504"/>
                        <a:gd name="T14" fmla="*/ 0 w 2736"/>
                        <a:gd name="T15" fmla="*/ 29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32" name="Freeform 14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4026" y="3147"/>
                      <a:ext cx="919" cy="489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9 w 1769"/>
                        <a:gd name="T3" fmla="*/ 4 h 791"/>
                        <a:gd name="T4" fmla="*/ 23 w 1769"/>
                        <a:gd name="T5" fmla="*/ 12 h 791"/>
                        <a:gd name="T6" fmla="*/ 32 w 1769"/>
                        <a:gd name="T7" fmla="*/ 24 h 791"/>
                        <a:gd name="T8" fmla="*/ 34 w 1769"/>
                        <a:gd name="T9" fmla="*/ 33 h 791"/>
                        <a:gd name="T10" fmla="*/ 33 w 1769"/>
                        <a:gd name="T11" fmla="*/ 44 h 791"/>
                        <a:gd name="T12" fmla="*/ 31 w 1769"/>
                        <a:gd name="T13" fmla="*/ 35 h 791"/>
                        <a:gd name="T14" fmla="*/ 27 w 1769"/>
                        <a:gd name="T15" fmla="*/ 25 h 791"/>
                        <a:gd name="T16" fmla="*/ 22 w 1769"/>
                        <a:gd name="T17" fmla="*/ 17 h 791"/>
                        <a:gd name="T18" fmla="*/ 11 w 1769"/>
                        <a:gd name="T19" fmla="*/ 9 h 791"/>
                        <a:gd name="T20" fmla="*/ 0 w 1769"/>
                        <a:gd name="T21" fmla="*/ 4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36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2938" y="1990"/>
                    <a:ext cx="2462" cy="1329"/>
                    <a:chOff x="2864" y="2018"/>
                    <a:chExt cx="2462" cy="1329"/>
                  </a:xfrm>
                </p:grpSpPr>
                <p:sp>
                  <p:nvSpPr>
                    <p:cNvPr id="129" name="Freeform 16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2864" y="2018"/>
                      <a:ext cx="1813" cy="347"/>
                    </a:xfrm>
                    <a:custGeom>
                      <a:avLst/>
                      <a:gdLst>
                        <a:gd name="T0" fmla="*/ 0 w 2736"/>
                        <a:gd name="T1" fmla="*/ 54 h 504"/>
                        <a:gd name="T2" fmla="*/ 74 w 2736"/>
                        <a:gd name="T3" fmla="*/ 18 h 504"/>
                        <a:gd name="T4" fmla="*/ 150 w 2736"/>
                        <a:gd name="T5" fmla="*/ 3 h 504"/>
                        <a:gd name="T6" fmla="*/ 231 w 2736"/>
                        <a:gd name="T7" fmla="*/ 3 h 504"/>
                        <a:gd name="T8" fmla="*/ 230 w 2736"/>
                        <a:gd name="T9" fmla="*/ 11 h 504"/>
                        <a:gd name="T10" fmla="*/ 150 w 2736"/>
                        <a:gd name="T11" fmla="*/ 11 h 504"/>
                        <a:gd name="T12" fmla="*/ 55 w 2736"/>
                        <a:gd name="T13" fmla="*/ 31 h 504"/>
                        <a:gd name="T14" fmla="*/ 0 w 2736"/>
                        <a:gd name="T15" fmla="*/ 5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30" name="Freeform 17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4352" y="2803"/>
                      <a:ext cx="974" cy="544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14 w 1769"/>
                        <a:gd name="T3" fmla="*/ 6 h 791"/>
                        <a:gd name="T4" fmla="*/ 32 w 1769"/>
                        <a:gd name="T5" fmla="*/ 21 h 791"/>
                        <a:gd name="T6" fmla="*/ 45 w 1769"/>
                        <a:gd name="T7" fmla="*/ 45 h 791"/>
                        <a:gd name="T8" fmla="*/ 49 w 1769"/>
                        <a:gd name="T9" fmla="*/ 65 h 791"/>
                        <a:gd name="T10" fmla="*/ 47 w 1769"/>
                        <a:gd name="T11" fmla="*/ 83 h 791"/>
                        <a:gd name="T12" fmla="*/ 44 w 1769"/>
                        <a:gd name="T13" fmla="*/ 67 h 791"/>
                        <a:gd name="T14" fmla="*/ 39 w 1769"/>
                        <a:gd name="T15" fmla="*/ 48 h 791"/>
                        <a:gd name="T16" fmla="*/ 31 w 1769"/>
                        <a:gd name="T17" fmla="*/ 31 h 791"/>
                        <a:gd name="T18" fmla="*/ 16 w 1769"/>
                        <a:gd name="T19" fmla="*/ 16 h 791"/>
                        <a:gd name="T20" fmla="*/ 0 w 1769"/>
                        <a:gd name="T21" fmla="*/ 8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37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2970" y="1800"/>
                    <a:ext cx="2478" cy="1066"/>
                    <a:chOff x="2896" y="1828"/>
                    <a:chExt cx="2478" cy="1066"/>
                  </a:xfrm>
                </p:grpSpPr>
                <p:sp>
                  <p:nvSpPr>
                    <p:cNvPr id="127" name="Freeform 19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2896" y="1828"/>
                      <a:ext cx="1736" cy="304"/>
                    </a:xfrm>
                    <a:custGeom>
                      <a:avLst/>
                      <a:gdLst>
                        <a:gd name="T0" fmla="*/ 0 w 2736"/>
                        <a:gd name="T1" fmla="*/ 24 h 504"/>
                        <a:gd name="T2" fmla="*/ 56 w 2736"/>
                        <a:gd name="T3" fmla="*/ 8 h 504"/>
                        <a:gd name="T4" fmla="*/ 116 w 2736"/>
                        <a:gd name="T5" fmla="*/ 1 h 504"/>
                        <a:gd name="T6" fmla="*/ 179 w 2736"/>
                        <a:gd name="T7" fmla="*/ 1 h 504"/>
                        <a:gd name="T8" fmla="*/ 178 w 2736"/>
                        <a:gd name="T9" fmla="*/ 5 h 504"/>
                        <a:gd name="T10" fmla="*/ 115 w 2736"/>
                        <a:gd name="T11" fmla="*/ 5 h 504"/>
                        <a:gd name="T12" fmla="*/ 43 w 2736"/>
                        <a:gd name="T13" fmla="*/ 14 h 504"/>
                        <a:gd name="T14" fmla="*/ 0 w 2736"/>
                        <a:gd name="T15" fmla="*/ 2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28" name="Freeform 20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4442" y="2418"/>
                      <a:ext cx="932" cy="476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10 w 1769"/>
                        <a:gd name="T3" fmla="*/ 2 h 791"/>
                        <a:gd name="T4" fmla="*/ 25 w 1769"/>
                        <a:gd name="T5" fmla="*/ 10 h 791"/>
                        <a:gd name="T6" fmla="*/ 34 w 1769"/>
                        <a:gd name="T7" fmla="*/ 20 h 791"/>
                        <a:gd name="T8" fmla="*/ 37 w 1769"/>
                        <a:gd name="T9" fmla="*/ 29 h 791"/>
                        <a:gd name="T10" fmla="*/ 36 w 1769"/>
                        <a:gd name="T11" fmla="*/ 38 h 791"/>
                        <a:gd name="T12" fmla="*/ 34 w 1769"/>
                        <a:gd name="T13" fmla="*/ 30 h 791"/>
                        <a:gd name="T14" fmla="*/ 30 w 1769"/>
                        <a:gd name="T15" fmla="*/ 22 h 791"/>
                        <a:gd name="T16" fmla="*/ 24 w 1769"/>
                        <a:gd name="T17" fmla="*/ 14 h 791"/>
                        <a:gd name="T18" fmla="*/ 13 w 1769"/>
                        <a:gd name="T19" fmla="*/ 7 h 791"/>
                        <a:gd name="T20" fmla="*/ 0 w 1769"/>
                        <a:gd name="T21" fmla="*/ 4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38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2998" y="1609"/>
                    <a:ext cx="2472" cy="926"/>
                    <a:chOff x="2924" y="1637"/>
                    <a:chExt cx="2472" cy="926"/>
                  </a:xfrm>
                </p:grpSpPr>
                <p:sp>
                  <p:nvSpPr>
                    <p:cNvPr id="125" name="Freeform 22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2924" y="1637"/>
                      <a:ext cx="1677" cy="335"/>
                    </a:xfrm>
                    <a:custGeom>
                      <a:avLst/>
                      <a:gdLst>
                        <a:gd name="T0" fmla="*/ 0 w 2736"/>
                        <a:gd name="T1" fmla="*/ 43 h 504"/>
                        <a:gd name="T2" fmla="*/ 46 w 2736"/>
                        <a:gd name="T3" fmla="*/ 15 h 504"/>
                        <a:gd name="T4" fmla="*/ 94 w 2736"/>
                        <a:gd name="T5" fmla="*/ 2 h 504"/>
                        <a:gd name="T6" fmla="*/ 145 w 2736"/>
                        <a:gd name="T7" fmla="*/ 2 h 504"/>
                        <a:gd name="T8" fmla="*/ 144 w 2736"/>
                        <a:gd name="T9" fmla="*/ 9 h 504"/>
                        <a:gd name="T10" fmla="*/ 94 w 2736"/>
                        <a:gd name="T11" fmla="*/ 9 h 504"/>
                        <a:gd name="T12" fmla="*/ 35 w 2736"/>
                        <a:gd name="T13" fmla="*/ 25 h 504"/>
                        <a:gd name="T14" fmla="*/ 0 w 2736"/>
                        <a:gd name="T15" fmla="*/ 43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26" name="Freeform 23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4495" y="2038"/>
                      <a:ext cx="901" cy="525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9 w 1769"/>
                        <a:gd name="T3" fmla="*/ 5 h 791"/>
                        <a:gd name="T4" fmla="*/ 20 w 1769"/>
                        <a:gd name="T5" fmla="*/ 17 h 791"/>
                        <a:gd name="T6" fmla="*/ 28 w 1769"/>
                        <a:gd name="T7" fmla="*/ 37 h 791"/>
                        <a:gd name="T8" fmla="*/ 31 w 1769"/>
                        <a:gd name="T9" fmla="*/ 52 h 791"/>
                        <a:gd name="T10" fmla="*/ 30 w 1769"/>
                        <a:gd name="T11" fmla="*/ 68 h 791"/>
                        <a:gd name="T12" fmla="*/ 28 w 1769"/>
                        <a:gd name="T13" fmla="*/ 54 h 791"/>
                        <a:gd name="T14" fmla="*/ 24 w 1769"/>
                        <a:gd name="T15" fmla="*/ 38 h 791"/>
                        <a:gd name="T16" fmla="*/ 19 w 1769"/>
                        <a:gd name="T17" fmla="*/ 25 h 791"/>
                        <a:gd name="T18" fmla="*/ 10 w 1769"/>
                        <a:gd name="T19" fmla="*/ 13 h 791"/>
                        <a:gd name="T20" fmla="*/ 0 w 1769"/>
                        <a:gd name="T21" fmla="*/ 7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39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3032" y="1387"/>
                    <a:ext cx="2341" cy="653"/>
                    <a:chOff x="2958" y="1415"/>
                    <a:chExt cx="2341" cy="653"/>
                  </a:xfrm>
                </p:grpSpPr>
                <p:sp>
                  <p:nvSpPr>
                    <p:cNvPr id="123" name="Freeform 25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2958" y="1415"/>
                      <a:ext cx="1544" cy="313"/>
                    </a:xfrm>
                    <a:custGeom>
                      <a:avLst/>
                      <a:gdLst>
                        <a:gd name="T0" fmla="*/ 0 w 2736"/>
                        <a:gd name="T1" fmla="*/ 29 h 504"/>
                        <a:gd name="T2" fmla="*/ 28 w 2736"/>
                        <a:gd name="T3" fmla="*/ 10 h 504"/>
                        <a:gd name="T4" fmla="*/ 58 w 2736"/>
                        <a:gd name="T5" fmla="*/ 1 h 504"/>
                        <a:gd name="T6" fmla="*/ 89 w 2736"/>
                        <a:gd name="T7" fmla="*/ 1 h 504"/>
                        <a:gd name="T8" fmla="*/ 88 w 2736"/>
                        <a:gd name="T9" fmla="*/ 6 h 504"/>
                        <a:gd name="T10" fmla="*/ 57 w 2736"/>
                        <a:gd name="T11" fmla="*/ 6 h 504"/>
                        <a:gd name="T12" fmla="*/ 21 w 2736"/>
                        <a:gd name="T13" fmla="*/ 17 h 504"/>
                        <a:gd name="T14" fmla="*/ 0 w 2736"/>
                        <a:gd name="T15" fmla="*/ 29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24" name="Freeform 26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4469" y="1579"/>
                      <a:ext cx="830" cy="489"/>
                    </a:xfrm>
                    <a:custGeom>
                      <a:avLst/>
                      <a:gdLst>
                        <a:gd name="T0" fmla="*/ 0 w 1769"/>
                        <a:gd name="T1" fmla="*/ 1 h 791"/>
                        <a:gd name="T2" fmla="*/ 5 w 1769"/>
                        <a:gd name="T3" fmla="*/ 4 h 791"/>
                        <a:gd name="T4" fmla="*/ 12 w 1769"/>
                        <a:gd name="T5" fmla="*/ 12 h 791"/>
                        <a:gd name="T6" fmla="*/ 17 w 1769"/>
                        <a:gd name="T7" fmla="*/ 24 h 791"/>
                        <a:gd name="T8" fmla="*/ 19 w 1769"/>
                        <a:gd name="T9" fmla="*/ 33 h 791"/>
                        <a:gd name="T10" fmla="*/ 18 w 1769"/>
                        <a:gd name="T11" fmla="*/ 44 h 791"/>
                        <a:gd name="T12" fmla="*/ 17 w 1769"/>
                        <a:gd name="T13" fmla="*/ 35 h 791"/>
                        <a:gd name="T14" fmla="*/ 15 w 1769"/>
                        <a:gd name="T15" fmla="*/ 25 h 791"/>
                        <a:gd name="T16" fmla="*/ 12 w 1769"/>
                        <a:gd name="T17" fmla="*/ 17 h 791"/>
                        <a:gd name="T18" fmla="*/ 6 w 1769"/>
                        <a:gd name="T19" fmla="*/ 9 h 791"/>
                        <a:gd name="T20" fmla="*/ 0 w 1769"/>
                        <a:gd name="T21" fmla="*/ 4 h 791"/>
                        <a:gd name="T22" fmla="*/ 0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40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3057" y="1239"/>
                    <a:ext cx="2150" cy="344"/>
                    <a:chOff x="2983" y="1267"/>
                    <a:chExt cx="2150" cy="344"/>
                  </a:xfrm>
                </p:grpSpPr>
                <p:sp>
                  <p:nvSpPr>
                    <p:cNvPr id="121" name="Freeform 28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2983" y="1288"/>
                      <a:ext cx="1404" cy="222"/>
                    </a:xfrm>
                    <a:custGeom>
                      <a:avLst/>
                      <a:gdLst>
                        <a:gd name="T0" fmla="*/ 0 w 2736"/>
                        <a:gd name="T1" fmla="*/ 4 h 504"/>
                        <a:gd name="T2" fmla="*/ 16 w 2736"/>
                        <a:gd name="T3" fmla="*/ 1 h 504"/>
                        <a:gd name="T4" fmla="*/ 32 w 2736"/>
                        <a:gd name="T5" fmla="*/ 0 h 504"/>
                        <a:gd name="T6" fmla="*/ 50 w 2736"/>
                        <a:gd name="T7" fmla="*/ 0 h 504"/>
                        <a:gd name="T8" fmla="*/ 49 w 2736"/>
                        <a:gd name="T9" fmla="*/ 1 h 504"/>
                        <a:gd name="T10" fmla="*/ 32 w 2736"/>
                        <a:gd name="T11" fmla="*/ 1 h 504"/>
                        <a:gd name="T12" fmla="*/ 12 w 2736"/>
                        <a:gd name="T13" fmla="*/ 2 h 504"/>
                        <a:gd name="T14" fmla="*/ 0 w 2736"/>
                        <a:gd name="T15" fmla="*/ 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22" name="Freeform 29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4379" y="1267"/>
                      <a:ext cx="754" cy="344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3 w 1769"/>
                        <a:gd name="T3" fmla="*/ 0 h 791"/>
                        <a:gd name="T4" fmla="*/ 7 w 1769"/>
                        <a:gd name="T5" fmla="*/ 1 h 791"/>
                        <a:gd name="T6" fmla="*/ 10 w 1769"/>
                        <a:gd name="T7" fmla="*/ 3 h 791"/>
                        <a:gd name="T8" fmla="*/ 11 w 1769"/>
                        <a:gd name="T9" fmla="*/ 4 h 791"/>
                        <a:gd name="T10" fmla="*/ 10 w 1769"/>
                        <a:gd name="T11" fmla="*/ 5 h 791"/>
                        <a:gd name="T12" fmla="*/ 9 w 1769"/>
                        <a:gd name="T13" fmla="*/ 4 h 791"/>
                        <a:gd name="T14" fmla="*/ 9 w 1769"/>
                        <a:gd name="T15" fmla="*/ 3 h 791"/>
                        <a:gd name="T16" fmla="*/ 7 w 1769"/>
                        <a:gd name="T17" fmla="*/ 2 h 791"/>
                        <a:gd name="T18" fmla="*/ 3 w 1769"/>
                        <a:gd name="T19" fmla="*/ 1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41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3012" y="890"/>
                    <a:ext cx="1879" cy="429"/>
                    <a:chOff x="2938" y="918"/>
                    <a:chExt cx="1879" cy="429"/>
                  </a:xfrm>
                </p:grpSpPr>
                <p:sp>
                  <p:nvSpPr>
                    <p:cNvPr id="119" name="Freeform 31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2938" y="1130"/>
                      <a:ext cx="1233" cy="217"/>
                    </a:xfrm>
                    <a:custGeom>
                      <a:avLst/>
                      <a:gdLst>
                        <a:gd name="T0" fmla="*/ 0 w 2736"/>
                        <a:gd name="T1" fmla="*/ 3 h 504"/>
                        <a:gd name="T2" fmla="*/ 7 w 2736"/>
                        <a:gd name="T3" fmla="*/ 1 h 504"/>
                        <a:gd name="T4" fmla="*/ 15 w 2736"/>
                        <a:gd name="T5" fmla="*/ 0 h 504"/>
                        <a:gd name="T6" fmla="*/ 23 w 2736"/>
                        <a:gd name="T7" fmla="*/ 0 h 504"/>
                        <a:gd name="T8" fmla="*/ 23 w 2736"/>
                        <a:gd name="T9" fmla="*/ 0 h 504"/>
                        <a:gd name="T10" fmla="*/ 15 w 2736"/>
                        <a:gd name="T11" fmla="*/ 0 h 504"/>
                        <a:gd name="T12" fmla="*/ 5 w 2736"/>
                        <a:gd name="T13" fmla="*/ 2 h 504"/>
                        <a:gd name="T14" fmla="*/ 0 w 2736"/>
                        <a:gd name="T15" fmla="*/ 3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20" name="Freeform 32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4155" y="918"/>
                      <a:ext cx="662" cy="340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1 w 1769"/>
                        <a:gd name="T3" fmla="*/ 0 h 791"/>
                        <a:gd name="T4" fmla="*/ 3 w 1769"/>
                        <a:gd name="T5" fmla="*/ 1 h 791"/>
                        <a:gd name="T6" fmla="*/ 4 w 1769"/>
                        <a:gd name="T7" fmla="*/ 3 h 791"/>
                        <a:gd name="T8" fmla="*/ 5 w 1769"/>
                        <a:gd name="T9" fmla="*/ 4 h 791"/>
                        <a:gd name="T10" fmla="*/ 4 w 1769"/>
                        <a:gd name="T11" fmla="*/ 5 h 791"/>
                        <a:gd name="T12" fmla="*/ 4 w 1769"/>
                        <a:gd name="T13" fmla="*/ 4 h 791"/>
                        <a:gd name="T14" fmla="*/ 4 w 1769"/>
                        <a:gd name="T15" fmla="*/ 3 h 791"/>
                        <a:gd name="T16" fmla="*/ 3 w 1769"/>
                        <a:gd name="T17" fmla="*/ 2 h 791"/>
                        <a:gd name="T18" fmla="*/ 1 w 1769"/>
                        <a:gd name="T19" fmla="*/ 1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42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711" y="1633"/>
                    <a:ext cx="1256" cy="2318"/>
                    <a:chOff x="637" y="1661"/>
                    <a:chExt cx="1256" cy="2318"/>
                  </a:xfrm>
                </p:grpSpPr>
                <p:sp>
                  <p:nvSpPr>
                    <p:cNvPr id="117" name="Freeform 34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875" y="2366"/>
                      <a:ext cx="1723" cy="313"/>
                    </a:xfrm>
                    <a:custGeom>
                      <a:avLst/>
                      <a:gdLst>
                        <a:gd name="T0" fmla="*/ 0 w 2736"/>
                        <a:gd name="T1" fmla="*/ 29 h 504"/>
                        <a:gd name="T2" fmla="*/ 54 w 2736"/>
                        <a:gd name="T3" fmla="*/ 10 h 504"/>
                        <a:gd name="T4" fmla="*/ 111 w 2736"/>
                        <a:gd name="T5" fmla="*/ 1 h 504"/>
                        <a:gd name="T6" fmla="*/ 171 w 2736"/>
                        <a:gd name="T7" fmla="*/ 1 h 504"/>
                        <a:gd name="T8" fmla="*/ 170 w 2736"/>
                        <a:gd name="T9" fmla="*/ 6 h 504"/>
                        <a:gd name="T10" fmla="*/ 110 w 2736"/>
                        <a:gd name="T11" fmla="*/ 6 h 504"/>
                        <a:gd name="T12" fmla="*/ 41 w 2736"/>
                        <a:gd name="T13" fmla="*/ 17 h 504"/>
                        <a:gd name="T14" fmla="*/ 0 w 2736"/>
                        <a:gd name="T15" fmla="*/ 29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18" name="Freeform 35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418" y="3271"/>
                      <a:ext cx="927" cy="489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10 w 1769"/>
                        <a:gd name="T3" fmla="*/ 4 h 791"/>
                        <a:gd name="T4" fmla="*/ 24 w 1769"/>
                        <a:gd name="T5" fmla="*/ 12 h 791"/>
                        <a:gd name="T6" fmla="*/ 34 w 1769"/>
                        <a:gd name="T7" fmla="*/ 24 h 791"/>
                        <a:gd name="T8" fmla="*/ 37 w 1769"/>
                        <a:gd name="T9" fmla="*/ 33 h 791"/>
                        <a:gd name="T10" fmla="*/ 35 w 1769"/>
                        <a:gd name="T11" fmla="*/ 44 h 791"/>
                        <a:gd name="T12" fmla="*/ 33 w 1769"/>
                        <a:gd name="T13" fmla="*/ 35 h 791"/>
                        <a:gd name="T14" fmla="*/ 29 w 1769"/>
                        <a:gd name="T15" fmla="*/ 25 h 791"/>
                        <a:gd name="T16" fmla="*/ 23 w 1769"/>
                        <a:gd name="T17" fmla="*/ 17 h 791"/>
                        <a:gd name="T18" fmla="*/ 12 w 1769"/>
                        <a:gd name="T19" fmla="*/ 9 h 791"/>
                        <a:gd name="T20" fmla="*/ 0 w 1769"/>
                        <a:gd name="T21" fmla="*/ 4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43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69" y="2168"/>
                    <a:ext cx="2461" cy="1336"/>
                    <a:chOff x="-5" y="2196"/>
                    <a:chExt cx="2461" cy="1336"/>
                  </a:xfrm>
                </p:grpSpPr>
                <p:sp>
                  <p:nvSpPr>
                    <p:cNvPr id="115" name="Freeform 37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644" y="2196"/>
                      <a:ext cx="1812" cy="347"/>
                    </a:xfrm>
                    <a:custGeom>
                      <a:avLst/>
                      <a:gdLst>
                        <a:gd name="T0" fmla="*/ 0 w 2736"/>
                        <a:gd name="T1" fmla="*/ 54 h 504"/>
                        <a:gd name="T2" fmla="*/ 73 w 2736"/>
                        <a:gd name="T3" fmla="*/ 18 h 504"/>
                        <a:gd name="T4" fmla="*/ 150 w 2736"/>
                        <a:gd name="T5" fmla="*/ 3 h 504"/>
                        <a:gd name="T6" fmla="*/ 231 w 2736"/>
                        <a:gd name="T7" fmla="*/ 3 h 504"/>
                        <a:gd name="T8" fmla="*/ 229 w 2736"/>
                        <a:gd name="T9" fmla="*/ 11 h 504"/>
                        <a:gd name="T10" fmla="*/ 149 w 2736"/>
                        <a:gd name="T11" fmla="*/ 11 h 504"/>
                        <a:gd name="T12" fmla="*/ 55 w 2736"/>
                        <a:gd name="T13" fmla="*/ 31 h 504"/>
                        <a:gd name="T14" fmla="*/ 0 w 2736"/>
                        <a:gd name="T15" fmla="*/ 5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16" name="Freeform 38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-5" y="2984"/>
                      <a:ext cx="973" cy="548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14 w 1769"/>
                        <a:gd name="T3" fmla="*/ 6 h 791"/>
                        <a:gd name="T4" fmla="*/ 32 w 1769"/>
                        <a:gd name="T5" fmla="*/ 22 h 791"/>
                        <a:gd name="T6" fmla="*/ 45 w 1769"/>
                        <a:gd name="T7" fmla="*/ 48 h 791"/>
                        <a:gd name="T8" fmla="*/ 49 w 1769"/>
                        <a:gd name="T9" fmla="*/ 67 h 791"/>
                        <a:gd name="T10" fmla="*/ 47 w 1769"/>
                        <a:gd name="T11" fmla="*/ 87 h 791"/>
                        <a:gd name="T12" fmla="*/ 44 w 1769"/>
                        <a:gd name="T13" fmla="*/ 69 h 791"/>
                        <a:gd name="T14" fmla="*/ 39 w 1769"/>
                        <a:gd name="T15" fmla="*/ 51 h 791"/>
                        <a:gd name="T16" fmla="*/ 31 w 1769"/>
                        <a:gd name="T17" fmla="*/ 33 h 791"/>
                        <a:gd name="T18" fmla="*/ 16 w 1769"/>
                        <a:gd name="T19" fmla="*/ 17 h 791"/>
                        <a:gd name="T20" fmla="*/ 0 w 1769"/>
                        <a:gd name="T21" fmla="*/ 8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44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22" y="1978"/>
                    <a:ext cx="2477" cy="1065"/>
                    <a:chOff x="-52" y="2006"/>
                    <a:chExt cx="2477" cy="1065"/>
                  </a:xfrm>
                </p:grpSpPr>
                <p:sp>
                  <p:nvSpPr>
                    <p:cNvPr id="113" name="Freeform 40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689" y="2006"/>
                      <a:ext cx="1736" cy="303"/>
                    </a:xfrm>
                    <a:custGeom>
                      <a:avLst/>
                      <a:gdLst>
                        <a:gd name="T0" fmla="*/ 0 w 2736"/>
                        <a:gd name="T1" fmla="*/ 24 h 504"/>
                        <a:gd name="T2" fmla="*/ 56 w 2736"/>
                        <a:gd name="T3" fmla="*/ 8 h 504"/>
                        <a:gd name="T4" fmla="*/ 116 w 2736"/>
                        <a:gd name="T5" fmla="*/ 1 h 504"/>
                        <a:gd name="T6" fmla="*/ 179 w 2736"/>
                        <a:gd name="T7" fmla="*/ 1 h 504"/>
                        <a:gd name="T8" fmla="*/ 178 w 2736"/>
                        <a:gd name="T9" fmla="*/ 5 h 504"/>
                        <a:gd name="T10" fmla="*/ 115 w 2736"/>
                        <a:gd name="T11" fmla="*/ 5 h 504"/>
                        <a:gd name="T12" fmla="*/ 43 w 2736"/>
                        <a:gd name="T13" fmla="*/ 14 h 504"/>
                        <a:gd name="T14" fmla="*/ 0 w 2736"/>
                        <a:gd name="T15" fmla="*/ 2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14" name="Freeform 41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-52" y="2591"/>
                      <a:ext cx="932" cy="480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10 w 1769"/>
                        <a:gd name="T3" fmla="*/ 3 h 791"/>
                        <a:gd name="T4" fmla="*/ 25 w 1769"/>
                        <a:gd name="T5" fmla="*/ 10 h 791"/>
                        <a:gd name="T6" fmla="*/ 34 w 1769"/>
                        <a:gd name="T7" fmla="*/ 21 h 791"/>
                        <a:gd name="T8" fmla="*/ 37 w 1769"/>
                        <a:gd name="T9" fmla="*/ 30 h 791"/>
                        <a:gd name="T10" fmla="*/ 36 w 1769"/>
                        <a:gd name="T11" fmla="*/ 39 h 791"/>
                        <a:gd name="T12" fmla="*/ 34 w 1769"/>
                        <a:gd name="T13" fmla="*/ 32 h 791"/>
                        <a:gd name="T14" fmla="*/ 30 w 1769"/>
                        <a:gd name="T15" fmla="*/ 22 h 791"/>
                        <a:gd name="T16" fmla="*/ 24 w 1769"/>
                        <a:gd name="T17" fmla="*/ 15 h 791"/>
                        <a:gd name="T18" fmla="*/ 13 w 1769"/>
                        <a:gd name="T19" fmla="*/ 8 h 791"/>
                        <a:gd name="T20" fmla="*/ 0 w 1769"/>
                        <a:gd name="T21" fmla="*/ 4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45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0" y="1782"/>
                    <a:ext cx="2472" cy="932"/>
                    <a:chOff x="-74" y="1810"/>
                    <a:chExt cx="2472" cy="932"/>
                  </a:xfrm>
                </p:grpSpPr>
                <p:sp>
                  <p:nvSpPr>
                    <p:cNvPr id="111" name="Freeform 43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721" y="1810"/>
                      <a:ext cx="1677" cy="335"/>
                    </a:xfrm>
                    <a:custGeom>
                      <a:avLst/>
                      <a:gdLst>
                        <a:gd name="T0" fmla="*/ 0 w 2736"/>
                        <a:gd name="T1" fmla="*/ 43 h 504"/>
                        <a:gd name="T2" fmla="*/ 46 w 2736"/>
                        <a:gd name="T3" fmla="*/ 15 h 504"/>
                        <a:gd name="T4" fmla="*/ 94 w 2736"/>
                        <a:gd name="T5" fmla="*/ 2 h 504"/>
                        <a:gd name="T6" fmla="*/ 145 w 2736"/>
                        <a:gd name="T7" fmla="*/ 2 h 504"/>
                        <a:gd name="T8" fmla="*/ 144 w 2736"/>
                        <a:gd name="T9" fmla="*/ 9 h 504"/>
                        <a:gd name="T10" fmla="*/ 94 w 2736"/>
                        <a:gd name="T11" fmla="*/ 9 h 504"/>
                        <a:gd name="T12" fmla="*/ 35 w 2736"/>
                        <a:gd name="T13" fmla="*/ 25 h 504"/>
                        <a:gd name="T14" fmla="*/ 0 w 2736"/>
                        <a:gd name="T15" fmla="*/ 43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12" name="Freeform 44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-74" y="2212"/>
                      <a:ext cx="901" cy="530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9 w 1769"/>
                        <a:gd name="T3" fmla="*/ 5 h 791"/>
                        <a:gd name="T4" fmla="*/ 20 w 1769"/>
                        <a:gd name="T5" fmla="*/ 18 h 791"/>
                        <a:gd name="T6" fmla="*/ 28 w 1769"/>
                        <a:gd name="T7" fmla="*/ 39 h 791"/>
                        <a:gd name="T8" fmla="*/ 31 w 1769"/>
                        <a:gd name="T9" fmla="*/ 55 h 791"/>
                        <a:gd name="T10" fmla="*/ 30 w 1769"/>
                        <a:gd name="T11" fmla="*/ 72 h 791"/>
                        <a:gd name="T12" fmla="*/ 28 w 1769"/>
                        <a:gd name="T13" fmla="*/ 57 h 791"/>
                        <a:gd name="T14" fmla="*/ 24 w 1769"/>
                        <a:gd name="T15" fmla="*/ 42 h 791"/>
                        <a:gd name="T16" fmla="*/ 19 w 1769"/>
                        <a:gd name="T17" fmla="*/ 27 h 791"/>
                        <a:gd name="T18" fmla="*/ 10 w 1769"/>
                        <a:gd name="T19" fmla="*/ 14 h 791"/>
                        <a:gd name="T20" fmla="*/ 0 w 1769"/>
                        <a:gd name="T21" fmla="*/ 7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46" name="Group 183"/>
                  <p:cNvGrpSpPr>
                    <a:grpSpLocks/>
                  </p:cNvGrpSpPr>
                  <p:nvPr/>
                </p:nvGrpSpPr>
                <p:grpSpPr bwMode="auto">
                  <a:xfrm>
                    <a:off x="97" y="1562"/>
                    <a:ext cx="2339" cy="658"/>
                    <a:chOff x="23" y="1590"/>
                    <a:chExt cx="2339" cy="658"/>
                  </a:xfrm>
                </p:grpSpPr>
                <p:sp>
                  <p:nvSpPr>
                    <p:cNvPr id="109" name="Freeform 46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818" y="1590"/>
                      <a:ext cx="1544" cy="312"/>
                    </a:xfrm>
                    <a:custGeom>
                      <a:avLst/>
                      <a:gdLst>
                        <a:gd name="T0" fmla="*/ 0 w 2736"/>
                        <a:gd name="T1" fmla="*/ 28 h 504"/>
                        <a:gd name="T2" fmla="*/ 28 w 2736"/>
                        <a:gd name="T3" fmla="*/ 9 h 504"/>
                        <a:gd name="T4" fmla="*/ 58 w 2736"/>
                        <a:gd name="T5" fmla="*/ 1 h 504"/>
                        <a:gd name="T6" fmla="*/ 89 w 2736"/>
                        <a:gd name="T7" fmla="*/ 1 h 504"/>
                        <a:gd name="T8" fmla="*/ 88 w 2736"/>
                        <a:gd name="T9" fmla="*/ 6 h 504"/>
                        <a:gd name="T10" fmla="*/ 57 w 2736"/>
                        <a:gd name="T11" fmla="*/ 6 h 504"/>
                        <a:gd name="T12" fmla="*/ 21 w 2736"/>
                        <a:gd name="T13" fmla="*/ 17 h 504"/>
                        <a:gd name="T14" fmla="*/ 0 w 2736"/>
                        <a:gd name="T15" fmla="*/ 28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10" name="Freeform 47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23" y="1760"/>
                      <a:ext cx="830" cy="488"/>
                    </a:xfrm>
                    <a:custGeom>
                      <a:avLst/>
                      <a:gdLst>
                        <a:gd name="T0" fmla="*/ 0 w 1769"/>
                        <a:gd name="T1" fmla="*/ 1 h 791"/>
                        <a:gd name="T2" fmla="*/ 5 w 1769"/>
                        <a:gd name="T3" fmla="*/ 4 h 791"/>
                        <a:gd name="T4" fmla="*/ 12 w 1769"/>
                        <a:gd name="T5" fmla="*/ 11 h 791"/>
                        <a:gd name="T6" fmla="*/ 17 w 1769"/>
                        <a:gd name="T7" fmla="*/ 24 h 791"/>
                        <a:gd name="T8" fmla="*/ 19 w 1769"/>
                        <a:gd name="T9" fmla="*/ 33 h 791"/>
                        <a:gd name="T10" fmla="*/ 18 w 1769"/>
                        <a:gd name="T11" fmla="*/ 43 h 791"/>
                        <a:gd name="T12" fmla="*/ 17 w 1769"/>
                        <a:gd name="T13" fmla="*/ 35 h 791"/>
                        <a:gd name="T14" fmla="*/ 15 w 1769"/>
                        <a:gd name="T15" fmla="*/ 25 h 791"/>
                        <a:gd name="T16" fmla="*/ 12 w 1769"/>
                        <a:gd name="T17" fmla="*/ 17 h 791"/>
                        <a:gd name="T18" fmla="*/ 6 w 1769"/>
                        <a:gd name="T19" fmla="*/ 9 h 791"/>
                        <a:gd name="T20" fmla="*/ 0 w 1769"/>
                        <a:gd name="T21" fmla="*/ 4 h 791"/>
                        <a:gd name="T22" fmla="*/ 0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47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63" y="1415"/>
                    <a:ext cx="2150" cy="347"/>
                    <a:chOff x="189" y="1443"/>
                    <a:chExt cx="2150" cy="347"/>
                  </a:xfrm>
                </p:grpSpPr>
                <p:sp>
                  <p:nvSpPr>
                    <p:cNvPr id="107" name="Freeform 49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935" y="1464"/>
                      <a:ext cx="1404" cy="222"/>
                    </a:xfrm>
                    <a:custGeom>
                      <a:avLst/>
                      <a:gdLst>
                        <a:gd name="T0" fmla="*/ 0 w 2736"/>
                        <a:gd name="T1" fmla="*/ 4 h 504"/>
                        <a:gd name="T2" fmla="*/ 16 w 2736"/>
                        <a:gd name="T3" fmla="*/ 1 h 504"/>
                        <a:gd name="T4" fmla="*/ 32 w 2736"/>
                        <a:gd name="T5" fmla="*/ 0 h 504"/>
                        <a:gd name="T6" fmla="*/ 50 w 2736"/>
                        <a:gd name="T7" fmla="*/ 0 h 504"/>
                        <a:gd name="T8" fmla="*/ 49 w 2736"/>
                        <a:gd name="T9" fmla="*/ 1 h 504"/>
                        <a:gd name="T10" fmla="*/ 32 w 2736"/>
                        <a:gd name="T11" fmla="*/ 1 h 504"/>
                        <a:gd name="T12" fmla="*/ 12 w 2736"/>
                        <a:gd name="T13" fmla="*/ 2 h 504"/>
                        <a:gd name="T14" fmla="*/ 0 w 2736"/>
                        <a:gd name="T15" fmla="*/ 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08" name="Freeform 50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189" y="1443"/>
                      <a:ext cx="754" cy="347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3 w 1769"/>
                        <a:gd name="T3" fmla="*/ 0 h 791"/>
                        <a:gd name="T4" fmla="*/ 7 w 1769"/>
                        <a:gd name="T5" fmla="*/ 1 h 791"/>
                        <a:gd name="T6" fmla="*/ 10 w 1769"/>
                        <a:gd name="T7" fmla="*/ 3 h 791"/>
                        <a:gd name="T8" fmla="*/ 11 w 1769"/>
                        <a:gd name="T9" fmla="*/ 4 h 791"/>
                        <a:gd name="T10" fmla="*/ 10 w 1769"/>
                        <a:gd name="T11" fmla="*/ 6 h 791"/>
                        <a:gd name="T12" fmla="*/ 9 w 1769"/>
                        <a:gd name="T13" fmla="*/ 5 h 791"/>
                        <a:gd name="T14" fmla="*/ 9 w 1769"/>
                        <a:gd name="T15" fmla="*/ 3 h 791"/>
                        <a:gd name="T16" fmla="*/ 7 w 1769"/>
                        <a:gd name="T17" fmla="*/ 2 h 791"/>
                        <a:gd name="T18" fmla="*/ 3 w 1769"/>
                        <a:gd name="T19" fmla="*/ 1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48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579" y="1064"/>
                    <a:ext cx="1879" cy="430"/>
                    <a:chOff x="505" y="1092"/>
                    <a:chExt cx="1879" cy="430"/>
                  </a:xfrm>
                </p:grpSpPr>
                <p:sp>
                  <p:nvSpPr>
                    <p:cNvPr id="105" name="Freeform 52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1151" y="1305"/>
                      <a:ext cx="1233" cy="217"/>
                    </a:xfrm>
                    <a:custGeom>
                      <a:avLst/>
                      <a:gdLst>
                        <a:gd name="T0" fmla="*/ 0 w 2736"/>
                        <a:gd name="T1" fmla="*/ 3 h 504"/>
                        <a:gd name="T2" fmla="*/ 7 w 2736"/>
                        <a:gd name="T3" fmla="*/ 1 h 504"/>
                        <a:gd name="T4" fmla="*/ 15 w 2736"/>
                        <a:gd name="T5" fmla="*/ 0 h 504"/>
                        <a:gd name="T6" fmla="*/ 23 w 2736"/>
                        <a:gd name="T7" fmla="*/ 0 h 504"/>
                        <a:gd name="T8" fmla="*/ 23 w 2736"/>
                        <a:gd name="T9" fmla="*/ 0 h 504"/>
                        <a:gd name="T10" fmla="*/ 15 w 2736"/>
                        <a:gd name="T11" fmla="*/ 0 h 504"/>
                        <a:gd name="T12" fmla="*/ 5 w 2736"/>
                        <a:gd name="T13" fmla="*/ 2 h 504"/>
                        <a:gd name="T14" fmla="*/ 0 w 2736"/>
                        <a:gd name="T15" fmla="*/ 3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06" name="Freeform 53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505" y="1092"/>
                      <a:ext cx="662" cy="340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1 w 1769"/>
                        <a:gd name="T3" fmla="*/ 0 h 791"/>
                        <a:gd name="T4" fmla="*/ 3 w 1769"/>
                        <a:gd name="T5" fmla="*/ 1 h 791"/>
                        <a:gd name="T6" fmla="*/ 4 w 1769"/>
                        <a:gd name="T7" fmla="*/ 3 h 791"/>
                        <a:gd name="T8" fmla="*/ 5 w 1769"/>
                        <a:gd name="T9" fmla="*/ 4 h 791"/>
                        <a:gd name="T10" fmla="*/ 4 w 1769"/>
                        <a:gd name="T11" fmla="*/ 5 h 791"/>
                        <a:gd name="T12" fmla="*/ 4 w 1769"/>
                        <a:gd name="T13" fmla="*/ 4 h 791"/>
                        <a:gd name="T14" fmla="*/ 4 w 1769"/>
                        <a:gd name="T15" fmla="*/ 3 h 791"/>
                        <a:gd name="T16" fmla="*/ 3 w 1769"/>
                        <a:gd name="T17" fmla="*/ 2 h 791"/>
                        <a:gd name="T18" fmla="*/ 1 w 1769"/>
                        <a:gd name="T19" fmla="*/ 1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49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690" y="872"/>
                    <a:ext cx="1849" cy="553"/>
                    <a:chOff x="616" y="900"/>
                    <a:chExt cx="1849" cy="553"/>
                  </a:xfrm>
                </p:grpSpPr>
                <p:sp>
                  <p:nvSpPr>
                    <p:cNvPr id="103" name="Freeform 55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1232" y="1239"/>
                      <a:ext cx="1233" cy="214"/>
                    </a:xfrm>
                    <a:custGeom>
                      <a:avLst/>
                      <a:gdLst>
                        <a:gd name="T0" fmla="*/ 0 w 2736"/>
                        <a:gd name="T1" fmla="*/ 3 h 504"/>
                        <a:gd name="T2" fmla="*/ 7 w 2736"/>
                        <a:gd name="T3" fmla="*/ 1 h 504"/>
                        <a:gd name="T4" fmla="*/ 15 w 2736"/>
                        <a:gd name="T5" fmla="*/ 0 h 504"/>
                        <a:gd name="T6" fmla="*/ 23 w 2736"/>
                        <a:gd name="T7" fmla="*/ 0 h 504"/>
                        <a:gd name="T8" fmla="*/ 23 w 2736"/>
                        <a:gd name="T9" fmla="*/ 0 h 504"/>
                        <a:gd name="T10" fmla="*/ 15 w 2736"/>
                        <a:gd name="T11" fmla="*/ 0 h 504"/>
                        <a:gd name="T12" fmla="*/ 5 w 2736"/>
                        <a:gd name="T13" fmla="*/ 2 h 504"/>
                        <a:gd name="T14" fmla="*/ 0 w 2736"/>
                        <a:gd name="T15" fmla="*/ 3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04" name="Freeform 56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616" y="900"/>
                      <a:ext cx="662" cy="335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1 w 1769"/>
                        <a:gd name="T3" fmla="*/ 0 h 791"/>
                        <a:gd name="T4" fmla="*/ 3 w 1769"/>
                        <a:gd name="T5" fmla="*/ 1 h 791"/>
                        <a:gd name="T6" fmla="*/ 4 w 1769"/>
                        <a:gd name="T7" fmla="*/ 3 h 791"/>
                        <a:gd name="T8" fmla="*/ 5 w 1769"/>
                        <a:gd name="T9" fmla="*/ 3 h 791"/>
                        <a:gd name="T10" fmla="*/ 4 w 1769"/>
                        <a:gd name="T11" fmla="*/ 5 h 791"/>
                        <a:gd name="T12" fmla="*/ 4 w 1769"/>
                        <a:gd name="T13" fmla="*/ 3 h 791"/>
                        <a:gd name="T14" fmla="*/ 4 w 1769"/>
                        <a:gd name="T15" fmla="*/ 3 h 791"/>
                        <a:gd name="T16" fmla="*/ 3 w 1769"/>
                        <a:gd name="T17" fmla="*/ 2 h 791"/>
                        <a:gd name="T18" fmla="*/ 1 w 1769"/>
                        <a:gd name="T19" fmla="*/ 1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50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911" y="590"/>
                    <a:ext cx="1767" cy="740"/>
                    <a:chOff x="911" y="590"/>
                    <a:chExt cx="1767" cy="740"/>
                  </a:xfrm>
                </p:grpSpPr>
                <p:sp>
                  <p:nvSpPr>
                    <p:cNvPr id="101" name="Freeform 58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1445" y="1116"/>
                      <a:ext cx="1233" cy="214"/>
                    </a:xfrm>
                    <a:custGeom>
                      <a:avLst/>
                      <a:gdLst>
                        <a:gd name="T0" fmla="*/ 0 w 2736"/>
                        <a:gd name="T1" fmla="*/ 3 h 504"/>
                        <a:gd name="T2" fmla="*/ 7 w 2736"/>
                        <a:gd name="T3" fmla="*/ 1 h 504"/>
                        <a:gd name="T4" fmla="*/ 15 w 2736"/>
                        <a:gd name="T5" fmla="*/ 0 h 504"/>
                        <a:gd name="T6" fmla="*/ 23 w 2736"/>
                        <a:gd name="T7" fmla="*/ 0 h 504"/>
                        <a:gd name="T8" fmla="*/ 23 w 2736"/>
                        <a:gd name="T9" fmla="*/ 0 h 504"/>
                        <a:gd name="T10" fmla="*/ 15 w 2736"/>
                        <a:gd name="T11" fmla="*/ 0 h 504"/>
                        <a:gd name="T12" fmla="*/ 5 w 2736"/>
                        <a:gd name="T13" fmla="*/ 2 h 504"/>
                        <a:gd name="T14" fmla="*/ 0 w 2736"/>
                        <a:gd name="T15" fmla="*/ 3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02" name="Freeform 59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911" y="590"/>
                      <a:ext cx="662" cy="336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1 w 1769"/>
                        <a:gd name="T3" fmla="*/ 0 h 791"/>
                        <a:gd name="T4" fmla="*/ 3 w 1769"/>
                        <a:gd name="T5" fmla="*/ 1 h 791"/>
                        <a:gd name="T6" fmla="*/ 4 w 1769"/>
                        <a:gd name="T7" fmla="*/ 3 h 791"/>
                        <a:gd name="T8" fmla="*/ 5 w 1769"/>
                        <a:gd name="T9" fmla="*/ 3 h 791"/>
                        <a:gd name="T10" fmla="*/ 4 w 1769"/>
                        <a:gd name="T11" fmla="*/ 5 h 791"/>
                        <a:gd name="T12" fmla="*/ 4 w 1769"/>
                        <a:gd name="T13" fmla="*/ 3 h 791"/>
                        <a:gd name="T14" fmla="*/ 4 w 1769"/>
                        <a:gd name="T15" fmla="*/ 3 h 791"/>
                        <a:gd name="T16" fmla="*/ 3 w 1769"/>
                        <a:gd name="T17" fmla="*/ 2 h 791"/>
                        <a:gd name="T18" fmla="*/ 1 w 1769"/>
                        <a:gd name="T19" fmla="*/ 1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51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1120" y="304"/>
                    <a:ext cx="1693" cy="890"/>
                    <a:chOff x="1120" y="304"/>
                    <a:chExt cx="1693" cy="890"/>
                  </a:xfrm>
                </p:grpSpPr>
                <p:sp>
                  <p:nvSpPr>
                    <p:cNvPr id="99" name="Freeform 61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562" y="980"/>
                      <a:ext cx="1251" cy="214"/>
                    </a:xfrm>
                    <a:custGeom>
                      <a:avLst/>
                      <a:gdLst>
                        <a:gd name="T0" fmla="*/ 0 w 2736"/>
                        <a:gd name="T1" fmla="*/ 3 h 504"/>
                        <a:gd name="T2" fmla="*/ 8 w 2736"/>
                        <a:gd name="T3" fmla="*/ 1 h 504"/>
                        <a:gd name="T4" fmla="*/ 16 w 2736"/>
                        <a:gd name="T5" fmla="*/ 0 h 504"/>
                        <a:gd name="T6" fmla="*/ 25 w 2736"/>
                        <a:gd name="T7" fmla="*/ 0 h 504"/>
                        <a:gd name="T8" fmla="*/ 25 w 2736"/>
                        <a:gd name="T9" fmla="*/ 0 h 504"/>
                        <a:gd name="T10" fmla="*/ 16 w 2736"/>
                        <a:gd name="T11" fmla="*/ 0 h 504"/>
                        <a:gd name="T12" fmla="*/ 6 w 2736"/>
                        <a:gd name="T13" fmla="*/ 2 h 504"/>
                        <a:gd name="T14" fmla="*/ 0 w 2736"/>
                        <a:gd name="T15" fmla="*/ 3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00" name="Freeform 62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120" y="304"/>
                      <a:ext cx="672" cy="339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2 w 1769"/>
                        <a:gd name="T3" fmla="*/ 0 h 791"/>
                        <a:gd name="T4" fmla="*/ 3 w 1769"/>
                        <a:gd name="T5" fmla="*/ 1 h 791"/>
                        <a:gd name="T6" fmla="*/ 5 w 1769"/>
                        <a:gd name="T7" fmla="*/ 3 h 791"/>
                        <a:gd name="T8" fmla="*/ 5 w 1769"/>
                        <a:gd name="T9" fmla="*/ 4 h 791"/>
                        <a:gd name="T10" fmla="*/ 5 w 1769"/>
                        <a:gd name="T11" fmla="*/ 5 h 791"/>
                        <a:gd name="T12" fmla="*/ 5 w 1769"/>
                        <a:gd name="T13" fmla="*/ 4 h 791"/>
                        <a:gd name="T14" fmla="*/ 4 w 1769"/>
                        <a:gd name="T15" fmla="*/ 3 h 791"/>
                        <a:gd name="T16" fmla="*/ 3 w 1769"/>
                        <a:gd name="T17" fmla="*/ 2 h 791"/>
                        <a:gd name="T18" fmla="*/ 2 w 1769"/>
                        <a:gd name="T19" fmla="*/ 1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52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1711" y="68"/>
                    <a:ext cx="776" cy="1527"/>
                    <a:chOff x="1637" y="96"/>
                    <a:chExt cx="776" cy="1527"/>
                  </a:xfrm>
                </p:grpSpPr>
                <p:sp>
                  <p:nvSpPr>
                    <p:cNvPr id="97" name="Freeform 64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756" y="966"/>
                      <a:ext cx="1099" cy="215"/>
                    </a:xfrm>
                    <a:custGeom>
                      <a:avLst/>
                      <a:gdLst>
                        <a:gd name="T0" fmla="*/ 0 w 2736"/>
                        <a:gd name="T1" fmla="*/ 3 h 504"/>
                        <a:gd name="T2" fmla="*/ 4 w 2736"/>
                        <a:gd name="T3" fmla="*/ 1 h 504"/>
                        <a:gd name="T4" fmla="*/ 7 w 2736"/>
                        <a:gd name="T5" fmla="*/ 0 h 504"/>
                        <a:gd name="T6" fmla="*/ 12 w 2736"/>
                        <a:gd name="T7" fmla="*/ 0 h 504"/>
                        <a:gd name="T8" fmla="*/ 12 w 2736"/>
                        <a:gd name="T9" fmla="*/ 0 h 504"/>
                        <a:gd name="T10" fmla="*/ 7 w 2736"/>
                        <a:gd name="T11" fmla="*/ 0 h 504"/>
                        <a:gd name="T12" fmla="*/ 3 w 2736"/>
                        <a:gd name="T13" fmla="*/ 2 h 504"/>
                        <a:gd name="T14" fmla="*/ 0 w 2736"/>
                        <a:gd name="T15" fmla="*/ 3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98" name="Freeform 65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511" y="222"/>
                      <a:ext cx="589" cy="338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1 w 1769"/>
                        <a:gd name="T3" fmla="*/ 0 h 791"/>
                        <a:gd name="T4" fmla="*/ 2 w 1769"/>
                        <a:gd name="T5" fmla="*/ 1 h 791"/>
                        <a:gd name="T6" fmla="*/ 2 w 1769"/>
                        <a:gd name="T7" fmla="*/ 3 h 791"/>
                        <a:gd name="T8" fmla="*/ 2 w 1769"/>
                        <a:gd name="T9" fmla="*/ 4 h 791"/>
                        <a:gd name="T10" fmla="*/ 2 w 1769"/>
                        <a:gd name="T11" fmla="*/ 5 h 791"/>
                        <a:gd name="T12" fmla="*/ 2 w 1769"/>
                        <a:gd name="T13" fmla="*/ 4 h 791"/>
                        <a:gd name="T14" fmla="*/ 2 w 1769"/>
                        <a:gd name="T15" fmla="*/ 3 h 791"/>
                        <a:gd name="T16" fmla="*/ 2 w 1769"/>
                        <a:gd name="T17" fmla="*/ 2 h 791"/>
                        <a:gd name="T18" fmla="*/ 1 w 1769"/>
                        <a:gd name="T19" fmla="*/ 1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53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2007" y="7"/>
                    <a:ext cx="637" cy="1534"/>
                    <a:chOff x="1933" y="35"/>
                    <a:chExt cx="637" cy="1534"/>
                  </a:xfrm>
                </p:grpSpPr>
                <p:sp>
                  <p:nvSpPr>
                    <p:cNvPr id="95" name="Freeform 67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933" y="932"/>
                      <a:ext cx="1059" cy="215"/>
                    </a:xfrm>
                    <a:custGeom>
                      <a:avLst/>
                      <a:gdLst>
                        <a:gd name="T0" fmla="*/ 0 w 2736"/>
                        <a:gd name="T1" fmla="*/ 3 h 504"/>
                        <a:gd name="T2" fmla="*/ 3 w 2736"/>
                        <a:gd name="T3" fmla="*/ 1 h 504"/>
                        <a:gd name="T4" fmla="*/ 6 w 2736"/>
                        <a:gd name="T5" fmla="*/ 0 h 504"/>
                        <a:gd name="T6" fmla="*/ 9 w 2736"/>
                        <a:gd name="T7" fmla="*/ 0 h 504"/>
                        <a:gd name="T8" fmla="*/ 9 w 2736"/>
                        <a:gd name="T9" fmla="*/ 0 h 504"/>
                        <a:gd name="T10" fmla="*/ 6 w 2736"/>
                        <a:gd name="T11" fmla="*/ 0 h 504"/>
                        <a:gd name="T12" fmla="*/ 2 w 2736"/>
                        <a:gd name="T13" fmla="*/ 2 h 504"/>
                        <a:gd name="T14" fmla="*/ 0 w 2736"/>
                        <a:gd name="T15" fmla="*/ 3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96" name="Freeform 68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817" y="151"/>
                      <a:ext cx="567" cy="336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1 w 1769"/>
                        <a:gd name="T3" fmla="*/ 0 h 791"/>
                        <a:gd name="T4" fmla="*/ 1 w 1769"/>
                        <a:gd name="T5" fmla="*/ 1 h 791"/>
                        <a:gd name="T6" fmla="*/ 2 w 1769"/>
                        <a:gd name="T7" fmla="*/ 3 h 791"/>
                        <a:gd name="T8" fmla="*/ 2 w 1769"/>
                        <a:gd name="T9" fmla="*/ 3 h 791"/>
                        <a:gd name="T10" fmla="*/ 2 w 1769"/>
                        <a:gd name="T11" fmla="*/ 5 h 791"/>
                        <a:gd name="T12" fmla="*/ 2 w 1769"/>
                        <a:gd name="T13" fmla="*/ 3 h 791"/>
                        <a:gd name="T14" fmla="*/ 2 w 1769"/>
                        <a:gd name="T15" fmla="*/ 3 h 791"/>
                        <a:gd name="T16" fmla="*/ 1 w 1769"/>
                        <a:gd name="T17" fmla="*/ 2 h 791"/>
                        <a:gd name="T18" fmla="*/ 1 w 1769"/>
                        <a:gd name="T19" fmla="*/ 1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54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2896" y="642"/>
                    <a:ext cx="1846" cy="570"/>
                    <a:chOff x="2822" y="670"/>
                    <a:chExt cx="1846" cy="570"/>
                  </a:xfrm>
                </p:grpSpPr>
                <p:sp>
                  <p:nvSpPr>
                    <p:cNvPr id="93" name="Freeform 70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2822" y="1026"/>
                      <a:ext cx="1233" cy="214"/>
                    </a:xfrm>
                    <a:custGeom>
                      <a:avLst/>
                      <a:gdLst>
                        <a:gd name="T0" fmla="*/ 0 w 2736"/>
                        <a:gd name="T1" fmla="*/ 3 h 504"/>
                        <a:gd name="T2" fmla="*/ 7 w 2736"/>
                        <a:gd name="T3" fmla="*/ 1 h 504"/>
                        <a:gd name="T4" fmla="*/ 15 w 2736"/>
                        <a:gd name="T5" fmla="*/ 0 h 504"/>
                        <a:gd name="T6" fmla="*/ 23 w 2736"/>
                        <a:gd name="T7" fmla="*/ 0 h 504"/>
                        <a:gd name="T8" fmla="*/ 23 w 2736"/>
                        <a:gd name="T9" fmla="*/ 0 h 504"/>
                        <a:gd name="T10" fmla="*/ 15 w 2736"/>
                        <a:gd name="T11" fmla="*/ 0 h 504"/>
                        <a:gd name="T12" fmla="*/ 5 w 2736"/>
                        <a:gd name="T13" fmla="*/ 2 h 504"/>
                        <a:gd name="T14" fmla="*/ 0 w 2736"/>
                        <a:gd name="T15" fmla="*/ 3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94" name="Freeform 71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4005" y="670"/>
                      <a:ext cx="663" cy="340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1 w 1769"/>
                        <a:gd name="T3" fmla="*/ 0 h 791"/>
                        <a:gd name="T4" fmla="*/ 3 w 1769"/>
                        <a:gd name="T5" fmla="*/ 1 h 791"/>
                        <a:gd name="T6" fmla="*/ 4 w 1769"/>
                        <a:gd name="T7" fmla="*/ 3 h 791"/>
                        <a:gd name="T8" fmla="*/ 5 w 1769"/>
                        <a:gd name="T9" fmla="*/ 4 h 791"/>
                        <a:gd name="T10" fmla="*/ 4 w 1769"/>
                        <a:gd name="T11" fmla="*/ 5 h 791"/>
                        <a:gd name="T12" fmla="*/ 4 w 1769"/>
                        <a:gd name="T13" fmla="*/ 4 h 791"/>
                        <a:gd name="T14" fmla="*/ 4 w 1769"/>
                        <a:gd name="T15" fmla="*/ 3 h 791"/>
                        <a:gd name="T16" fmla="*/ 3 w 1769"/>
                        <a:gd name="T17" fmla="*/ 2 h 791"/>
                        <a:gd name="T18" fmla="*/ 1 w 1769"/>
                        <a:gd name="T19" fmla="*/ 1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55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2757" y="415"/>
                    <a:ext cx="1783" cy="723"/>
                    <a:chOff x="2683" y="443"/>
                    <a:chExt cx="1783" cy="723"/>
                  </a:xfrm>
                </p:grpSpPr>
                <p:sp>
                  <p:nvSpPr>
                    <p:cNvPr id="91" name="Freeform 73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2683" y="949"/>
                      <a:ext cx="1233" cy="217"/>
                    </a:xfrm>
                    <a:custGeom>
                      <a:avLst/>
                      <a:gdLst>
                        <a:gd name="T0" fmla="*/ 0 w 2736"/>
                        <a:gd name="T1" fmla="*/ 3 h 504"/>
                        <a:gd name="T2" fmla="*/ 7 w 2736"/>
                        <a:gd name="T3" fmla="*/ 1 h 504"/>
                        <a:gd name="T4" fmla="*/ 15 w 2736"/>
                        <a:gd name="T5" fmla="*/ 0 h 504"/>
                        <a:gd name="T6" fmla="*/ 23 w 2736"/>
                        <a:gd name="T7" fmla="*/ 0 h 504"/>
                        <a:gd name="T8" fmla="*/ 23 w 2736"/>
                        <a:gd name="T9" fmla="*/ 0 h 504"/>
                        <a:gd name="T10" fmla="*/ 15 w 2736"/>
                        <a:gd name="T11" fmla="*/ 0 h 504"/>
                        <a:gd name="T12" fmla="*/ 5 w 2736"/>
                        <a:gd name="T13" fmla="*/ 2 h 504"/>
                        <a:gd name="T14" fmla="*/ 0 w 2736"/>
                        <a:gd name="T15" fmla="*/ 3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92" name="Freeform 74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3803" y="443"/>
                      <a:ext cx="663" cy="338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1 w 1769"/>
                        <a:gd name="T3" fmla="*/ 0 h 791"/>
                        <a:gd name="T4" fmla="*/ 3 w 1769"/>
                        <a:gd name="T5" fmla="*/ 1 h 791"/>
                        <a:gd name="T6" fmla="*/ 4 w 1769"/>
                        <a:gd name="T7" fmla="*/ 3 h 791"/>
                        <a:gd name="T8" fmla="*/ 5 w 1769"/>
                        <a:gd name="T9" fmla="*/ 4 h 791"/>
                        <a:gd name="T10" fmla="*/ 4 w 1769"/>
                        <a:gd name="T11" fmla="*/ 5 h 791"/>
                        <a:gd name="T12" fmla="*/ 4 w 1769"/>
                        <a:gd name="T13" fmla="*/ 4 h 791"/>
                        <a:gd name="T14" fmla="*/ 4 w 1769"/>
                        <a:gd name="T15" fmla="*/ 3 h 791"/>
                        <a:gd name="T16" fmla="*/ 3 w 1769"/>
                        <a:gd name="T17" fmla="*/ 2 h 791"/>
                        <a:gd name="T18" fmla="*/ 1 w 1769"/>
                        <a:gd name="T19" fmla="*/ 1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sp>
                <p:nvSpPr>
                  <p:cNvPr id="56" name="Freeform 75"/>
                  <p:cNvSpPr>
                    <a:spLocks/>
                  </p:cNvSpPr>
                  <p:nvPr/>
                </p:nvSpPr>
                <p:spPr bwMode="hidden">
                  <a:xfrm rot="4578755" flipH="1">
                    <a:off x="2174" y="950"/>
                    <a:ext cx="1028" cy="143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2 w 2736"/>
                      <a:gd name="T3" fmla="*/ 0 h 504"/>
                      <a:gd name="T4" fmla="*/ 5 w 2736"/>
                      <a:gd name="T5" fmla="*/ 0 h 504"/>
                      <a:gd name="T6" fmla="*/ 8 w 2736"/>
                      <a:gd name="T7" fmla="*/ 0 h 504"/>
                      <a:gd name="T8" fmla="*/ 8 w 2736"/>
                      <a:gd name="T9" fmla="*/ 0 h 504"/>
                      <a:gd name="T10" fmla="*/ 5 w 2736"/>
                      <a:gd name="T11" fmla="*/ 0 h 504"/>
                      <a:gd name="T12" fmla="*/ 2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57" name="Freeform 76"/>
                  <p:cNvSpPr>
                    <a:spLocks/>
                  </p:cNvSpPr>
                  <p:nvPr/>
                </p:nvSpPr>
                <p:spPr bwMode="hidden">
                  <a:xfrm rot="4578755" flipH="1">
                    <a:off x="2201" y="196"/>
                    <a:ext cx="548" cy="229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1 w 1769"/>
                      <a:gd name="T5" fmla="*/ 0 h 791"/>
                      <a:gd name="T6" fmla="*/ 2 w 1769"/>
                      <a:gd name="T7" fmla="*/ 0 h 791"/>
                      <a:gd name="T8" fmla="*/ 2 w 1769"/>
                      <a:gd name="T9" fmla="*/ 0 h 791"/>
                      <a:gd name="T10" fmla="*/ 2 w 1769"/>
                      <a:gd name="T11" fmla="*/ 1 h 791"/>
                      <a:gd name="T12" fmla="*/ 2 w 1769"/>
                      <a:gd name="T13" fmla="*/ 0 h 791"/>
                      <a:gd name="T14" fmla="*/ 1 w 1769"/>
                      <a:gd name="T15" fmla="*/ 0 h 791"/>
                      <a:gd name="T16" fmla="*/ 1 w 1769"/>
                      <a:gd name="T17" fmla="*/ 0 h 791"/>
                      <a:gd name="T18" fmla="*/ 1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grpSp>
                <p:nvGrpSpPr>
                  <p:cNvPr id="58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2877" y="19"/>
                    <a:ext cx="635" cy="1505"/>
                    <a:chOff x="2803" y="47"/>
                    <a:chExt cx="635" cy="1505"/>
                  </a:xfrm>
                </p:grpSpPr>
                <p:sp>
                  <p:nvSpPr>
                    <p:cNvPr id="89" name="Freeform 78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2365" y="931"/>
                      <a:ext cx="1059" cy="184"/>
                    </a:xfrm>
                    <a:custGeom>
                      <a:avLst/>
                      <a:gdLst>
                        <a:gd name="T0" fmla="*/ 0 w 2736"/>
                        <a:gd name="T1" fmla="*/ 1 h 504"/>
                        <a:gd name="T2" fmla="*/ 3 w 2736"/>
                        <a:gd name="T3" fmla="*/ 0 h 504"/>
                        <a:gd name="T4" fmla="*/ 6 w 2736"/>
                        <a:gd name="T5" fmla="*/ 0 h 504"/>
                        <a:gd name="T6" fmla="*/ 9 w 2736"/>
                        <a:gd name="T7" fmla="*/ 0 h 504"/>
                        <a:gd name="T8" fmla="*/ 9 w 2736"/>
                        <a:gd name="T9" fmla="*/ 0 h 504"/>
                        <a:gd name="T10" fmla="*/ 6 w 2736"/>
                        <a:gd name="T11" fmla="*/ 0 h 504"/>
                        <a:gd name="T12" fmla="*/ 2 w 2736"/>
                        <a:gd name="T13" fmla="*/ 1 h 504"/>
                        <a:gd name="T14" fmla="*/ 0 w 2736"/>
                        <a:gd name="T15" fmla="*/ 1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90" name="Freeform 79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3010" y="188"/>
                      <a:ext cx="570" cy="287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1 w 1769"/>
                        <a:gd name="T3" fmla="*/ 0 h 791"/>
                        <a:gd name="T4" fmla="*/ 1 w 1769"/>
                        <a:gd name="T5" fmla="*/ 0 h 791"/>
                        <a:gd name="T6" fmla="*/ 2 w 1769"/>
                        <a:gd name="T7" fmla="*/ 1 h 791"/>
                        <a:gd name="T8" fmla="*/ 2 w 1769"/>
                        <a:gd name="T9" fmla="*/ 1 h 791"/>
                        <a:gd name="T10" fmla="*/ 2 w 1769"/>
                        <a:gd name="T11" fmla="*/ 2 h 791"/>
                        <a:gd name="T12" fmla="*/ 2 w 1769"/>
                        <a:gd name="T13" fmla="*/ 1 h 791"/>
                        <a:gd name="T14" fmla="*/ 2 w 1769"/>
                        <a:gd name="T15" fmla="*/ 1 h 791"/>
                        <a:gd name="T16" fmla="*/ 1 w 1769"/>
                        <a:gd name="T17" fmla="*/ 1 h 791"/>
                        <a:gd name="T18" fmla="*/ 1 w 1769"/>
                        <a:gd name="T19" fmla="*/ 0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59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3011" y="129"/>
                    <a:ext cx="1013" cy="1459"/>
                    <a:chOff x="2937" y="157"/>
                    <a:chExt cx="1013" cy="1459"/>
                  </a:xfrm>
                </p:grpSpPr>
                <p:sp>
                  <p:nvSpPr>
                    <p:cNvPr id="87" name="Freeform 81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2495" y="904"/>
                      <a:ext cx="1154" cy="270"/>
                    </a:xfrm>
                    <a:custGeom>
                      <a:avLst/>
                      <a:gdLst>
                        <a:gd name="T0" fmla="*/ 0 w 2736"/>
                        <a:gd name="T1" fmla="*/ 12 h 504"/>
                        <a:gd name="T2" fmla="*/ 5 w 2736"/>
                        <a:gd name="T3" fmla="*/ 4 h 504"/>
                        <a:gd name="T4" fmla="*/ 10 w 2736"/>
                        <a:gd name="T5" fmla="*/ 1 h 504"/>
                        <a:gd name="T6" fmla="*/ 15 w 2736"/>
                        <a:gd name="T7" fmla="*/ 1 h 504"/>
                        <a:gd name="T8" fmla="*/ 15 w 2736"/>
                        <a:gd name="T9" fmla="*/ 3 h 504"/>
                        <a:gd name="T10" fmla="*/ 10 w 2736"/>
                        <a:gd name="T11" fmla="*/ 3 h 504"/>
                        <a:gd name="T12" fmla="*/ 4 w 2736"/>
                        <a:gd name="T13" fmla="*/ 7 h 504"/>
                        <a:gd name="T14" fmla="*/ 0 w 2736"/>
                        <a:gd name="T15" fmla="*/ 12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88" name="Freeform 82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3429" y="256"/>
                      <a:ext cx="620" cy="422"/>
                    </a:xfrm>
                    <a:custGeom>
                      <a:avLst/>
                      <a:gdLst>
                        <a:gd name="T0" fmla="*/ 0 w 1769"/>
                        <a:gd name="T1" fmla="*/ 1 h 791"/>
                        <a:gd name="T2" fmla="*/ 1 w 1769"/>
                        <a:gd name="T3" fmla="*/ 2 h 791"/>
                        <a:gd name="T4" fmla="*/ 2 w 1769"/>
                        <a:gd name="T5" fmla="*/ 5 h 791"/>
                        <a:gd name="T6" fmla="*/ 3 w 1769"/>
                        <a:gd name="T7" fmla="*/ 10 h 791"/>
                        <a:gd name="T8" fmla="*/ 3 w 1769"/>
                        <a:gd name="T9" fmla="*/ 14 h 791"/>
                        <a:gd name="T10" fmla="*/ 3 w 1769"/>
                        <a:gd name="T11" fmla="*/ 18 h 791"/>
                        <a:gd name="T12" fmla="*/ 3 w 1769"/>
                        <a:gd name="T13" fmla="*/ 14 h 791"/>
                        <a:gd name="T14" fmla="*/ 2 w 1769"/>
                        <a:gd name="T15" fmla="*/ 11 h 791"/>
                        <a:gd name="T16" fmla="*/ 2 w 1769"/>
                        <a:gd name="T17" fmla="*/ 7 h 791"/>
                        <a:gd name="T18" fmla="*/ 1 w 1769"/>
                        <a:gd name="T19" fmla="*/ 3 h 791"/>
                        <a:gd name="T20" fmla="*/ 0 w 1769"/>
                        <a:gd name="T21" fmla="*/ 2 h 791"/>
                        <a:gd name="T22" fmla="*/ 0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60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2805" y="7"/>
                    <a:ext cx="241" cy="1442"/>
                    <a:chOff x="2731" y="35"/>
                    <a:chExt cx="241" cy="1442"/>
                  </a:xfrm>
                </p:grpSpPr>
                <p:sp>
                  <p:nvSpPr>
                    <p:cNvPr id="85" name="Freeform 222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297" y="957"/>
                      <a:ext cx="954" cy="86"/>
                    </a:xfrm>
                    <a:custGeom>
                      <a:avLst/>
                      <a:gdLst>
                        <a:gd name="T0" fmla="*/ 0 w 2736"/>
                        <a:gd name="T1" fmla="*/ 0 h 504"/>
                        <a:gd name="T2" fmla="*/ 2 w 2736"/>
                        <a:gd name="T3" fmla="*/ 0 h 504"/>
                        <a:gd name="T4" fmla="*/ 3 w 2736"/>
                        <a:gd name="T5" fmla="*/ 0 h 504"/>
                        <a:gd name="T6" fmla="*/ 5 w 2736"/>
                        <a:gd name="T7" fmla="*/ 0 h 504"/>
                        <a:gd name="T8" fmla="*/ 5 w 2736"/>
                        <a:gd name="T9" fmla="*/ 0 h 504"/>
                        <a:gd name="T10" fmla="*/ 3 w 2736"/>
                        <a:gd name="T11" fmla="*/ 0 h 504"/>
                        <a:gd name="T12" fmla="*/ 1 w 2736"/>
                        <a:gd name="T13" fmla="*/ 0 h 504"/>
                        <a:gd name="T14" fmla="*/ 0 w 2736"/>
                        <a:gd name="T15" fmla="*/ 0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86" name="Freeform 223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649" y="223"/>
                      <a:ext cx="511" cy="135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0 w 1769"/>
                        <a:gd name="T3" fmla="*/ 0 h 791"/>
                        <a:gd name="T4" fmla="*/ 1 w 1769"/>
                        <a:gd name="T5" fmla="*/ 0 h 791"/>
                        <a:gd name="T6" fmla="*/ 1 w 1769"/>
                        <a:gd name="T7" fmla="*/ 0 h 791"/>
                        <a:gd name="T8" fmla="*/ 1 w 1769"/>
                        <a:gd name="T9" fmla="*/ 0 h 791"/>
                        <a:gd name="T10" fmla="*/ 1 w 1769"/>
                        <a:gd name="T11" fmla="*/ 0 h 791"/>
                        <a:gd name="T12" fmla="*/ 1 w 1769"/>
                        <a:gd name="T13" fmla="*/ 0 h 791"/>
                        <a:gd name="T14" fmla="*/ 1 w 1769"/>
                        <a:gd name="T15" fmla="*/ 0 h 791"/>
                        <a:gd name="T16" fmla="*/ 1 w 1769"/>
                        <a:gd name="T17" fmla="*/ 0 h 791"/>
                        <a:gd name="T18" fmla="*/ 0 w 1769"/>
                        <a:gd name="T19" fmla="*/ 0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61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1021" y="1740"/>
                    <a:ext cx="1079" cy="2445"/>
                    <a:chOff x="947" y="1768"/>
                    <a:chExt cx="1079" cy="2445"/>
                  </a:xfrm>
                </p:grpSpPr>
                <p:sp>
                  <p:nvSpPr>
                    <p:cNvPr id="83" name="Freeform 87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1007" y="2476"/>
                      <a:ext cx="1728" cy="311"/>
                    </a:xfrm>
                    <a:custGeom>
                      <a:avLst/>
                      <a:gdLst>
                        <a:gd name="T0" fmla="*/ 0 w 2736"/>
                        <a:gd name="T1" fmla="*/ 28 h 504"/>
                        <a:gd name="T2" fmla="*/ 55 w 2736"/>
                        <a:gd name="T3" fmla="*/ 9 h 504"/>
                        <a:gd name="T4" fmla="*/ 113 w 2736"/>
                        <a:gd name="T5" fmla="*/ 1 h 504"/>
                        <a:gd name="T6" fmla="*/ 174 w 2736"/>
                        <a:gd name="T7" fmla="*/ 1 h 504"/>
                        <a:gd name="T8" fmla="*/ 172 w 2736"/>
                        <a:gd name="T9" fmla="*/ 6 h 504"/>
                        <a:gd name="T10" fmla="*/ 112 w 2736"/>
                        <a:gd name="T11" fmla="*/ 6 h 504"/>
                        <a:gd name="T12" fmla="*/ 42 w 2736"/>
                        <a:gd name="T13" fmla="*/ 16 h 504"/>
                        <a:gd name="T14" fmla="*/ 0 w 2736"/>
                        <a:gd name="T15" fmla="*/ 28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84" name="Freeform 88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731" y="3507"/>
                      <a:ext cx="922" cy="490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10 w 1769"/>
                        <a:gd name="T3" fmla="*/ 4 h 791"/>
                        <a:gd name="T4" fmla="*/ 23 w 1769"/>
                        <a:gd name="T5" fmla="*/ 12 h 791"/>
                        <a:gd name="T6" fmla="*/ 32 w 1769"/>
                        <a:gd name="T7" fmla="*/ 25 h 791"/>
                        <a:gd name="T8" fmla="*/ 35 w 1769"/>
                        <a:gd name="T9" fmla="*/ 35 h 791"/>
                        <a:gd name="T10" fmla="*/ 34 w 1769"/>
                        <a:gd name="T11" fmla="*/ 45 h 791"/>
                        <a:gd name="T12" fmla="*/ 32 w 1769"/>
                        <a:gd name="T13" fmla="*/ 36 h 791"/>
                        <a:gd name="T14" fmla="*/ 28 w 1769"/>
                        <a:gd name="T15" fmla="*/ 26 h 791"/>
                        <a:gd name="T16" fmla="*/ 22 w 1769"/>
                        <a:gd name="T17" fmla="*/ 17 h 791"/>
                        <a:gd name="T18" fmla="*/ 11 w 1769"/>
                        <a:gd name="T19" fmla="*/ 9 h 791"/>
                        <a:gd name="T20" fmla="*/ 0 w 1769"/>
                        <a:gd name="T21" fmla="*/ 4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62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1527" y="1896"/>
                    <a:ext cx="767" cy="2387"/>
                    <a:chOff x="1453" y="1924"/>
                    <a:chExt cx="767" cy="2387"/>
                  </a:xfrm>
                </p:grpSpPr>
                <p:sp>
                  <p:nvSpPr>
                    <p:cNvPr id="81" name="Freeform 90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7" y="2567"/>
                      <a:ext cx="1596" cy="310"/>
                    </a:xfrm>
                    <a:custGeom>
                      <a:avLst/>
                      <a:gdLst>
                        <a:gd name="T0" fmla="*/ 0 w 2736"/>
                        <a:gd name="T1" fmla="*/ 27 h 504"/>
                        <a:gd name="T2" fmla="*/ 34 w 2736"/>
                        <a:gd name="T3" fmla="*/ 9 h 504"/>
                        <a:gd name="T4" fmla="*/ 70 w 2736"/>
                        <a:gd name="T5" fmla="*/ 1 h 504"/>
                        <a:gd name="T6" fmla="*/ 108 w 2736"/>
                        <a:gd name="T7" fmla="*/ 1 h 504"/>
                        <a:gd name="T8" fmla="*/ 107 w 2736"/>
                        <a:gd name="T9" fmla="*/ 6 h 504"/>
                        <a:gd name="T10" fmla="*/ 69 w 2736"/>
                        <a:gd name="T11" fmla="*/ 6 h 504"/>
                        <a:gd name="T12" fmla="*/ 26 w 2736"/>
                        <a:gd name="T13" fmla="*/ 16 h 504"/>
                        <a:gd name="T14" fmla="*/ 0 w 2736"/>
                        <a:gd name="T15" fmla="*/ 2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82" name="Freeform 91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8" y="3638"/>
                      <a:ext cx="858" cy="488"/>
                    </a:xfrm>
                    <a:custGeom>
                      <a:avLst/>
                      <a:gdLst>
                        <a:gd name="T0" fmla="*/ 0 w 1769"/>
                        <a:gd name="T1" fmla="*/ 1 h 791"/>
                        <a:gd name="T2" fmla="*/ 6 w 1769"/>
                        <a:gd name="T3" fmla="*/ 4 h 791"/>
                        <a:gd name="T4" fmla="*/ 15 w 1769"/>
                        <a:gd name="T5" fmla="*/ 11 h 791"/>
                        <a:gd name="T6" fmla="*/ 21 w 1769"/>
                        <a:gd name="T7" fmla="*/ 24 h 791"/>
                        <a:gd name="T8" fmla="*/ 23 w 1769"/>
                        <a:gd name="T9" fmla="*/ 33 h 791"/>
                        <a:gd name="T10" fmla="*/ 22 w 1769"/>
                        <a:gd name="T11" fmla="*/ 43 h 791"/>
                        <a:gd name="T12" fmla="*/ 21 w 1769"/>
                        <a:gd name="T13" fmla="*/ 35 h 791"/>
                        <a:gd name="T14" fmla="*/ 18 w 1769"/>
                        <a:gd name="T15" fmla="*/ 25 h 791"/>
                        <a:gd name="T16" fmla="*/ 15 w 1769"/>
                        <a:gd name="T17" fmla="*/ 17 h 791"/>
                        <a:gd name="T18" fmla="*/ 8 w 1769"/>
                        <a:gd name="T19" fmla="*/ 9 h 791"/>
                        <a:gd name="T20" fmla="*/ 0 w 1769"/>
                        <a:gd name="T21" fmla="*/ 4 h 791"/>
                        <a:gd name="T22" fmla="*/ 0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63" name="Group 92"/>
                  <p:cNvGrpSpPr>
                    <a:grpSpLocks/>
                  </p:cNvGrpSpPr>
                  <p:nvPr/>
                </p:nvGrpSpPr>
                <p:grpSpPr bwMode="auto">
                  <a:xfrm rot="88588">
                    <a:off x="2041" y="1942"/>
                    <a:ext cx="472" cy="2335"/>
                    <a:chOff x="1929" y="1965"/>
                    <a:chExt cx="506" cy="2611"/>
                  </a:xfrm>
                </p:grpSpPr>
                <p:sp>
                  <p:nvSpPr>
                    <p:cNvPr id="79" name="Freeform 93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428" y="2672"/>
                      <a:ext cx="1715" cy="301"/>
                    </a:xfrm>
                    <a:custGeom>
                      <a:avLst/>
                      <a:gdLst>
                        <a:gd name="T0" fmla="*/ 0 w 2736"/>
                        <a:gd name="T1" fmla="*/ 23 h 504"/>
                        <a:gd name="T2" fmla="*/ 53 w 2736"/>
                        <a:gd name="T3" fmla="*/ 8 h 504"/>
                        <a:gd name="T4" fmla="*/ 108 w 2736"/>
                        <a:gd name="T5" fmla="*/ 1 h 504"/>
                        <a:gd name="T6" fmla="*/ 166 w 2736"/>
                        <a:gd name="T7" fmla="*/ 1 h 504"/>
                        <a:gd name="T8" fmla="*/ 165 w 2736"/>
                        <a:gd name="T9" fmla="*/ 5 h 504"/>
                        <a:gd name="T10" fmla="*/ 107 w 2736"/>
                        <a:gd name="T11" fmla="*/ 5 h 504"/>
                        <a:gd name="T12" fmla="*/ 39 w 2736"/>
                        <a:gd name="T13" fmla="*/ 13 h 504"/>
                        <a:gd name="T14" fmla="*/ 0 w 2736"/>
                        <a:gd name="T15" fmla="*/ 23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80" name="Freeform 94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704" y="3882"/>
                      <a:ext cx="917" cy="469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9 w 1769"/>
                        <a:gd name="T3" fmla="*/ 2 h 791"/>
                        <a:gd name="T4" fmla="*/ 22 w 1769"/>
                        <a:gd name="T5" fmla="*/ 9 h 791"/>
                        <a:gd name="T6" fmla="*/ 31 w 1769"/>
                        <a:gd name="T7" fmla="*/ 18 h 791"/>
                        <a:gd name="T8" fmla="*/ 34 w 1769"/>
                        <a:gd name="T9" fmla="*/ 26 h 791"/>
                        <a:gd name="T10" fmla="*/ 33 w 1769"/>
                        <a:gd name="T11" fmla="*/ 34 h 791"/>
                        <a:gd name="T12" fmla="*/ 31 w 1769"/>
                        <a:gd name="T13" fmla="*/ 27 h 791"/>
                        <a:gd name="T14" fmla="*/ 27 w 1769"/>
                        <a:gd name="T15" fmla="*/ 20 h 791"/>
                        <a:gd name="T16" fmla="*/ 21 w 1769"/>
                        <a:gd name="T17" fmla="*/ 13 h 791"/>
                        <a:gd name="T18" fmla="*/ 11 w 1769"/>
                        <a:gd name="T19" fmla="*/ 7 h 791"/>
                        <a:gd name="T20" fmla="*/ 0 w 1769"/>
                        <a:gd name="T21" fmla="*/ 3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64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3410" y="1690"/>
                    <a:ext cx="1123" cy="2418"/>
                    <a:chOff x="3336" y="1718"/>
                    <a:chExt cx="1123" cy="2418"/>
                  </a:xfrm>
                </p:grpSpPr>
                <p:sp>
                  <p:nvSpPr>
                    <p:cNvPr id="77" name="Freeform 96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2630" y="2424"/>
                      <a:ext cx="1723" cy="311"/>
                    </a:xfrm>
                    <a:custGeom>
                      <a:avLst/>
                      <a:gdLst>
                        <a:gd name="T0" fmla="*/ 0 w 2736"/>
                        <a:gd name="T1" fmla="*/ 28 h 504"/>
                        <a:gd name="T2" fmla="*/ 54 w 2736"/>
                        <a:gd name="T3" fmla="*/ 9 h 504"/>
                        <a:gd name="T4" fmla="*/ 111 w 2736"/>
                        <a:gd name="T5" fmla="*/ 1 h 504"/>
                        <a:gd name="T6" fmla="*/ 171 w 2736"/>
                        <a:gd name="T7" fmla="*/ 1 h 504"/>
                        <a:gd name="T8" fmla="*/ 170 w 2736"/>
                        <a:gd name="T9" fmla="*/ 6 h 504"/>
                        <a:gd name="T10" fmla="*/ 110 w 2736"/>
                        <a:gd name="T11" fmla="*/ 6 h 504"/>
                        <a:gd name="T12" fmla="*/ 41 w 2736"/>
                        <a:gd name="T13" fmla="*/ 16 h 504"/>
                        <a:gd name="T14" fmla="*/ 0 w 2736"/>
                        <a:gd name="T15" fmla="*/ 28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78" name="Freeform 97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3752" y="3430"/>
                      <a:ext cx="923" cy="490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10 w 1769"/>
                        <a:gd name="T3" fmla="*/ 4 h 791"/>
                        <a:gd name="T4" fmla="*/ 23 w 1769"/>
                        <a:gd name="T5" fmla="*/ 12 h 791"/>
                        <a:gd name="T6" fmla="*/ 32 w 1769"/>
                        <a:gd name="T7" fmla="*/ 25 h 791"/>
                        <a:gd name="T8" fmla="*/ 35 w 1769"/>
                        <a:gd name="T9" fmla="*/ 35 h 791"/>
                        <a:gd name="T10" fmla="*/ 34 w 1769"/>
                        <a:gd name="T11" fmla="*/ 45 h 791"/>
                        <a:gd name="T12" fmla="*/ 32 w 1769"/>
                        <a:gd name="T13" fmla="*/ 36 h 791"/>
                        <a:gd name="T14" fmla="*/ 28 w 1769"/>
                        <a:gd name="T15" fmla="*/ 26 h 791"/>
                        <a:gd name="T16" fmla="*/ 22 w 1769"/>
                        <a:gd name="T17" fmla="*/ 17 h 791"/>
                        <a:gd name="T18" fmla="*/ 11 w 1769"/>
                        <a:gd name="T19" fmla="*/ 9 h 791"/>
                        <a:gd name="T20" fmla="*/ 0 w 1769"/>
                        <a:gd name="T21" fmla="*/ 4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65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3254" y="1832"/>
                    <a:ext cx="882" cy="2432"/>
                    <a:chOff x="3180" y="1860"/>
                    <a:chExt cx="882" cy="2432"/>
                  </a:xfrm>
                </p:grpSpPr>
                <p:sp>
                  <p:nvSpPr>
                    <p:cNvPr id="75" name="Freeform 99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2505" y="2535"/>
                      <a:ext cx="1650" cy="300"/>
                    </a:xfrm>
                    <a:custGeom>
                      <a:avLst/>
                      <a:gdLst>
                        <a:gd name="T0" fmla="*/ 0 w 2736"/>
                        <a:gd name="T1" fmla="*/ 23 h 504"/>
                        <a:gd name="T2" fmla="*/ 42 w 2736"/>
                        <a:gd name="T3" fmla="*/ 8 h 504"/>
                        <a:gd name="T4" fmla="*/ 86 w 2736"/>
                        <a:gd name="T5" fmla="*/ 1 h 504"/>
                        <a:gd name="T6" fmla="*/ 131 w 2736"/>
                        <a:gd name="T7" fmla="*/ 1 h 504"/>
                        <a:gd name="T8" fmla="*/ 131 w 2736"/>
                        <a:gd name="T9" fmla="*/ 5 h 504"/>
                        <a:gd name="T10" fmla="*/ 85 w 2736"/>
                        <a:gd name="T11" fmla="*/ 5 h 504"/>
                        <a:gd name="T12" fmla="*/ 31 w 2736"/>
                        <a:gd name="T13" fmla="*/ 13 h 504"/>
                        <a:gd name="T14" fmla="*/ 0 w 2736"/>
                        <a:gd name="T15" fmla="*/ 23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76" name="Freeform 100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3387" y="3617"/>
                      <a:ext cx="883" cy="467"/>
                    </a:xfrm>
                    <a:custGeom>
                      <a:avLst/>
                      <a:gdLst>
                        <a:gd name="T0" fmla="*/ 0 w 1769"/>
                        <a:gd name="T1" fmla="*/ 1 h 791"/>
                        <a:gd name="T2" fmla="*/ 7 w 1769"/>
                        <a:gd name="T3" fmla="*/ 2 h 791"/>
                        <a:gd name="T4" fmla="*/ 18 w 1769"/>
                        <a:gd name="T5" fmla="*/ 8 h 791"/>
                        <a:gd name="T6" fmla="*/ 25 w 1769"/>
                        <a:gd name="T7" fmla="*/ 18 h 791"/>
                        <a:gd name="T8" fmla="*/ 27 w 1769"/>
                        <a:gd name="T9" fmla="*/ 26 h 791"/>
                        <a:gd name="T10" fmla="*/ 26 w 1769"/>
                        <a:gd name="T11" fmla="*/ 34 h 791"/>
                        <a:gd name="T12" fmla="*/ 24 w 1769"/>
                        <a:gd name="T13" fmla="*/ 27 h 791"/>
                        <a:gd name="T14" fmla="*/ 21 w 1769"/>
                        <a:gd name="T15" fmla="*/ 19 h 791"/>
                        <a:gd name="T16" fmla="*/ 17 w 1769"/>
                        <a:gd name="T17" fmla="*/ 12 h 791"/>
                        <a:gd name="T18" fmla="*/ 9 w 1769"/>
                        <a:gd name="T19" fmla="*/ 6 h 791"/>
                        <a:gd name="T20" fmla="*/ 0 w 1769"/>
                        <a:gd name="T21" fmla="*/ 3 h 791"/>
                        <a:gd name="T22" fmla="*/ 0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66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3080" y="1953"/>
                    <a:ext cx="622" cy="2384"/>
                    <a:chOff x="3006" y="1981"/>
                    <a:chExt cx="622" cy="2384"/>
                  </a:xfrm>
                </p:grpSpPr>
                <p:sp>
                  <p:nvSpPr>
                    <p:cNvPr id="73" name="Freeform 102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2329" y="2658"/>
                      <a:ext cx="1600" cy="246"/>
                    </a:xfrm>
                    <a:custGeom>
                      <a:avLst/>
                      <a:gdLst>
                        <a:gd name="T0" fmla="*/ 0 w 2736"/>
                        <a:gd name="T1" fmla="*/ 7 h 504"/>
                        <a:gd name="T2" fmla="*/ 35 w 2736"/>
                        <a:gd name="T3" fmla="*/ 2 h 504"/>
                        <a:gd name="T4" fmla="*/ 71 w 2736"/>
                        <a:gd name="T5" fmla="*/ 0 h 504"/>
                        <a:gd name="T6" fmla="*/ 109 w 2736"/>
                        <a:gd name="T7" fmla="*/ 0 h 504"/>
                        <a:gd name="T8" fmla="*/ 109 w 2736"/>
                        <a:gd name="T9" fmla="*/ 1 h 504"/>
                        <a:gd name="T10" fmla="*/ 70 w 2736"/>
                        <a:gd name="T11" fmla="*/ 1 h 504"/>
                        <a:gd name="T12" fmla="*/ 26 w 2736"/>
                        <a:gd name="T13" fmla="*/ 4 h 504"/>
                        <a:gd name="T14" fmla="*/ 0 w 2736"/>
                        <a:gd name="T15" fmla="*/ 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74" name="Freeform 103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3005" y="3743"/>
                      <a:ext cx="859" cy="386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6 w 1769"/>
                        <a:gd name="T3" fmla="*/ 0 h 791"/>
                        <a:gd name="T4" fmla="*/ 16 w 1769"/>
                        <a:gd name="T5" fmla="*/ 2 h 791"/>
                        <a:gd name="T6" fmla="*/ 21 w 1769"/>
                        <a:gd name="T7" fmla="*/ 6 h 791"/>
                        <a:gd name="T8" fmla="*/ 23 w 1769"/>
                        <a:gd name="T9" fmla="*/ 8 h 791"/>
                        <a:gd name="T10" fmla="*/ 22 w 1769"/>
                        <a:gd name="T11" fmla="*/ 10 h 791"/>
                        <a:gd name="T12" fmla="*/ 21 w 1769"/>
                        <a:gd name="T13" fmla="*/ 9 h 791"/>
                        <a:gd name="T14" fmla="*/ 18 w 1769"/>
                        <a:gd name="T15" fmla="*/ 6 h 791"/>
                        <a:gd name="T16" fmla="*/ 15 w 1769"/>
                        <a:gd name="T17" fmla="*/ 4 h 791"/>
                        <a:gd name="T18" fmla="*/ 8 w 1769"/>
                        <a:gd name="T19" fmla="*/ 2 h 791"/>
                        <a:gd name="T20" fmla="*/ 0 w 1769"/>
                        <a:gd name="T21" fmla="*/ 1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67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2894" y="2074"/>
                    <a:ext cx="402" cy="2219"/>
                    <a:chOff x="2820" y="2102"/>
                    <a:chExt cx="402" cy="2219"/>
                  </a:xfrm>
                </p:grpSpPr>
                <p:sp>
                  <p:nvSpPr>
                    <p:cNvPr id="71" name="Freeform 105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210" y="2712"/>
                      <a:ext cx="1467" cy="247"/>
                    </a:xfrm>
                    <a:custGeom>
                      <a:avLst/>
                      <a:gdLst>
                        <a:gd name="T0" fmla="*/ 0 w 2736"/>
                        <a:gd name="T1" fmla="*/ 7 h 504"/>
                        <a:gd name="T2" fmla="*/ 20 w 2736"/>
                        <a:gd name="T3" fmla="*/ 2 h 504"/>
                        <a:gd name="T4" fmla="*/ 42 w 2736"/>
                        <a:gd name="T5" fmla="*/ 0 h 504"/>
                        <a:gd name="T6" fmla="*/ 65 w 2736"/>
                        <a:gd name="T7" fmla="*/ 0 h 504"/>
                        <a:gd name="T8" fmla="*/ 65 w 2736"/>
                        <a:gd name="T9" fmla="*/ 1 h 504"/>
                        <a:gd name="T10" fmla="*/ 42 w 2736"/>
                        <a:gd name="T11" fmla="*/ 1 h 504"/>
                        <a:gd name="T12" fmla="*/ 16 w 2736"/>
                        <a:gd name="T13" fmla="*/ 4 h 504"/>
                        <a:gd name="T14" fmla="*/ 0 w 2736"/>
                        <a:gd name="T15" fmla="*/ 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72" name="Freeform 106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635" y="3734"/>
                      <a:ext cx="788" cy="386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4 w 1769"/>
                        <a:gd name="T3" fmla="*/ 0 h 791"/>
                        <a:gd name="T4" fmla="*/ 9 w 1769"/>
                        <a:gd name="T5" fmla="*/ 2 h 791"/>
                        <a:gd name="T6" fmla="*/ 13 w 1769"/>
                        <a:gd name="T7" fmla="*/ 6 h 791"/>
                        <a:gd name="T8" fmla="*/ 14 w 1769"/>
                        <a:gd name="T9" fmla="*/ 8 h 791"/>
                        <a:gd name="T10" fmla="*/ 13 w 1769"/>
                        <a:gd name="T11" fmla="*/ 10 h 791"/>
                        <a:gd name="T12" fmla="*/ 12 w 1769"/>
                        <a:gd name="T13" fmla="*/ 9 h 791"/>
                        <a:gd name="T14" fmla="*/ 11 w 1769"/>
                        <a:gd name="T15" fmla="*/ 6 h 791"/>
                        <a:gd name="T16" fmla="*/ 9 w 1769"/>
                        <a:gd name="T17" fmla="*/ 4 h 791"/>
                        <a:gd name="T18" fmla="*/ 4 w 1769"/>
                        <a:gd name="T19" fmla="*/ 2 h 791"/>
                        <a:gd name="T20" fmla="*/ 0 w 1769"/>
                        <a:gd name="T21" fmla="*/ 1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68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2375" y="2105"/>
                    <a:ext cx="425" cy="2184"/>
                    <a:chOff x="2290" y="2133"/>
                    <a:chExt cx="425" cy="2184"/>
                  </a:xfrm>
                </p:grpSpPr>
                <p:sp>
                  <p:nvSpPr>
                    <p:cNvPr id="69" name="Freeform 108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1903" y="2757"/>
                      <a:ext cx="1436" cy="188"/>
                    </a:xfrm>
                    <a:custGeom>
                      <a:avLst/>
                      <a:gdLst>
                        <a:gd name="T0" fmla="*/ 0 w 2736"/>
                        <a:gd name="T1" fmla="*/ 1 h 504"/>
                        <a:gd name="T2" fmla="*/ 18 w 2736"/>
                        <a:gd name="T3" fmla="*/ 0 h 504"/>
                        <a:gd name="T4" fmla="*/ 37 w 2736"/>
                        <a:gd name="T5" fmla="*/ 0 h 504"/>
                        <a:gd name="T6" fmla="*/ 57 w 2736"/>
                        <a:gd name="T7" fmla="*/ 0 h 504"/>
                        <a:gd name="T8" fmla="*/ 57 w 2736"/>
                        <a:gd name="T9" fmla="*/ 0 h 504"/>
                        <a:gd name="T10" fmla="*/ 37 w 2736"/>
                        <a:gd name="T11" fmla="*/ 0 h 504"/>
                        <a:gd name="T12" fmla="*/ 14 w 2736"/>
                        <a:gd name="T13" fmla="*/ 1 h 504"/>
                        <a:gd name="T14" fmla="*/ 0 w 2736"/>
                        <a:gd name="T15" fmla="*/ 1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70" name="Freeform 109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2052" y="3782"/>
                      <a:ext cx="773" cy="297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3 w 1769"/>
                        <a:gd name="T3" fmla="*/ 0 h 791"/>
                        <a:gd name="T4" fmla="*/ 8 w 1769"/>
                        <a:gd name="T5" fmla="*/ 1 h 791"/>
                        <a:gd name="T6" fmla="*/ 11 w 1769"/>
                        <a:gd name="T7" fmla="*/ 1 h 791"/>
                        <a:gd name="T8" fmla="*/ 12 w 1769"/>
                        <a:gd name="T9" fmla="*/ 2 h 791"/>
                        <a:gd name="T10" fmla="*/ 12 w 1769"/>
                        <a:gd name="T11" fmla="*/ 2 h 791"/>
                        <a:gd name="T12" fmla="*/ 11 w 1769"/>
                        <a:gd name="T13" fmla="*/ 2 h 791"/>
                        <a:gd name="T14" fmla="*/ 10 w 1769"/>
                        <a:gd name="T15" fmla="*/ 1 h 791"/>
                        <a:gd name="T16" fmla="*/ 8 w 1769"/>
                        <a:gd name="T17" fmla="*/ 1 h 791"/>
                        <a:gd name="T18" fmla="*/ 4 w 1769"/>
                        <a:gd name="T19" fmla="*/ 0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</p:grpSp>
          </p:grpSp>
          <p:grpSp>
            <p:nvGrpSpPr>
              <p:cNvPr id="23" name="Group 110"/>
              <p:cNvGrpSpPr>
                <a:grpSpLocks/>
              </p:cNvGrpSpPr>
              <p:nvPr/>
            </p:nvGrpSpPr>
            <p:grpSpPr bwMode="auto">
              <a:xfrm>
                <a:off x="73" y="313"/>
                <a:ext cx="5460" cy="3669"/>
                <a:chOff x="73" y="313"/>
                <a:chExt cx="5460" cy="3669"/>
              </a:xfrm>
            </p:grpSpPr>
            <p:grpSp>
              <p:nvGrpSpPr>
                <p:cNvPr id="24" name="Group 111"/>
                <p:cNvGrpSpPr>
                  <a:grpSpLocks/>
                </p:cNvGrpSpPr>
                <p:nvPr/>
              </p:nvGrpSpPr>
              <p:grpSpPr bwMode="auto">
                <a:xfrm>
                  <a:off x="73" y="313"/>
                  <a:ext cx="5460" cy="3669"/>
                  <a:chOff x="73" y="313"/>
                  <a:chExt cx="5460" cy="3669"/>
                </a:xfrm>
              </p:grpSpPr>
              <p:sp>
                <p:nvSpPr>
                  <p:cNvPr id="26" name="Arc 112"/>
                  <p:cNvSpPr>
                    <a:spLocks/>
                  </p:cNvSpPr>
                  <p:nvPr/>
                </p:nvSpPr>
                <p:spPr bwMode="hidden">
                  <a:xfrm flipV="1">
                    <a:off x="2965" y="455"/>
                    <a:ext cx="2568" cy="2048"/>
                  </a:xfrm>
                  <a:custGeom>
                    <a:avLst/>
                    <a:gdLst>
                      <a:gd name="T0" fmla="*/ 0 w 36729"/>
                      <a:gd name="T1" fmla="*/ 0 h 21600"/>
                      <a:gd name="T2" fmla="*/ 0 w 36729"/>
                      <a:gd name="T3" fmla="*/ 0 h 21600"/>
                      <a:gd name="T4" fmla="*/ 0 w 36729"/>
                      <a:gd name="T5" fmla="*/ 0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729" h="21600" fill="none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</a:path>
                      <a:path w="36729" h="21600" stroke="0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  <a:lnTo>
                          <a:pt x="17826" y="0"/>
                        </a:lnTo>
                        <a:lnTo>
                          <a:pt x="36729" y="10451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27" name="Arc 113"/>
                  <p:cNvSpPr>
                    <a:spLocks/>
                  </p:cNvSpPr>
                  <p:nvPr/>
                </p:nvSpPr>
                <p:spPr bwMode="hidden">
                  <a:xfrm flipH="1">
                    <a:off x="387" y="1603"/>
                    <a:ext cx="2017" cy="2379"/>
                  </a:xfrm>
                  <a:custGeom>
                    <a:avLst/>
                    <a:gdLst>
                      <a:gd name="T0" fmla="*/ 0 w 30473"/>
                      <a:gd name="T1" fmla="*/ 0 h 22305"/>
                      <a:gd name="T2" fmla="*/ 0 w 30473"/>
                      <a:gd name="T3" fmla="*/ 0 h 22305"/>
                      <a:gd name="T4" fmla="*/ 0 w 30473"/>
                      <a:gd name="T5" fmla="*/ 0 h 2230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0473" h="22305" fill="none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</a:path>
                      <a:path w="30473" h="22305" stroke="0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  <a:lnTo>
                          <a:pt x="8873" y="21600"/>
                        </a:lnTo>
                        <a:lnTo>
                          <a:pt x="-1" y="1906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28" name="Arc 114"/>
                  <p:cNvSpPr>
                    <a:spLocks/>
                  </p:cNvSpPr>
                  <p:nvPr/>
                </p:nvSpPr>
                <p:spPr bwMode="hidden">
                  <a:xfrm>
                    <a:off x="3028" y="1179"/>
                    <a:ext cx="1426" cy="2380"/>
                  </a:xfrm>
                  <a:custGeom>
                    <a:avLst/>
                    <a:gdLst>
                      <a:gd name="T0" fmla="*/ 0 w 34812"/>
                      <a:gd name="T1" fmla="*/ 0 h 22305"/>
                      <a:gd name="T2" fmla="*/ 0 w 34812"/>
                      <a:gd name="T3" fmla="*/ 0 h 22305"/>
                      <a:gd name="T4" fmla="*/ 0 w 34812"/>
                      <a:gd name="T5" fmla="*/ 0 h 2230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4812" h="22305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</a:path>
                      <a:path w="34812" h="22305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  <a:lnTo>
                          <a:pt x="13212" y="21600"/>
                        </a:lnTo>
                        <a:lnTo>
                          <a:pt x="-1" y="4511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29" name="Arc 115"/>
                  <p:cNvSpPr>
                    <a:spLocks/>
                  </p:cNvSpPr>
                  <p:nvPr/>
                </p:nvSpPr>
                <p:spPr bwMode="hidden">
                  <a:xfrm flipH="1">
                    <a:off x="73" y="812"/>
                    <a:ext cx="2541" cy="2385"/>
                  </a:xfrm>
                  <a:custGeom>
                    <a:avLst/>
                    <a:gdLst>
                      <a:gd name="T0" fmla="*/ 0 w 36830"/>
                      <a:gd name="T1" fmla="*/ 0 h 22305"/>
                      <a:gd name="T2" fmla="*/ 0 w 36830"/>
                      <a:gd name="T3" fmla="*/ 0 h 22305"/>
                      <a:gd name="T4" fmla="*/ 0 w 36830"/>
                      <a:gd name="T5" fmla="*/ 0 h 2230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830" h="22305" fill="none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</a:path>
                      <a:path w="36830" h="22305" stroke="0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  <a:lnTo>
                          <a:pt x="15230" y="21600"/>
                        </a:lnTo>
                        <a:lnTo>
                          <a:pt x="0" y="6283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30" name="Arc 116"/>
                  <p:cNvSpPr>
                    <a:spLocks/>
                  </p:cNvSpPr>
                  <p:nvPr/>
                </p:nvSpPr>
                <p:spPr bwMode="hidden">
                  <a:xfrm flipH="1">
                    <a:off x="789" y="313"/>
                    <a:ext cx="1851" cy="2304"/>
                  </a:xfrm>
                  <a:custGeom>
                    <a:avLst/>
                    <a:gdLst>
                      <a:gd name="T0" fmla="*/ 0 w 31881"/>
                      <a:gd name="T1" fmla="*/ 0 h 21600"/>
                      <a:gd name="T2" fmla="*/ 0 w 31881"/>
                      <a:gd name="T3" fmla="*/ 0 h 21600"/>
                      <a:gd name="T4" fmla="*/ 0 w 31881"/>
                      <a:gd name="T5" fmla="*/ 0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881" h="21600" fill="none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</a:path>
                      <a:path w="31881" h="21600" stroke="0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  <a:lnTo>
                          <a:pt x="18231" y="21600"/>
                        </a:lnTo>
                        <a:lnTo>
                          <a:pt x="-1" y="10015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31" name="Arc 117"/>
                  <p:cNvSpPr>
                    <a:spLocks/>
                  </p:cNvSpPr>
                  <p:nvPr/>
                </p:nvSpPr>
                <p:spPr bwMode="hidden">
                  <a:xfrm>
                    <a:off x="2763" y="1282"/>
                    <a:ext cx="763" cy="2304"/>
                  </a:xfrm>
                  <a:custGeom>
                    <a:avLst/>
                    <a:gdLst>
                      <a:gd name="T0" fmla="*/ 0 w 31146"/>
                      <a:gd name="T1" fmla="*/ 0 h 21600"/>
                      <a:gd name="T2" fmla="*/ 0 w 31146"/>
                      <a:gd name="T3" fmla="*/ 0 h 21600"/>
                      <a:gd name="T4" fmla="*/ 0 w 31146"/>
                      <a:gd name="T5" fmla="*/ 0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146" h="21600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</a:path>
                      <a:path w="31146" h="21600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  <a:lnTo>
                          <a:pt x="13212" y="21600"/>
                        </a:lnTo>
                        <a:lnTo>
                          <a:pt x="-1" y="4511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32" name="Freeform 118"/>
                  <p:cNvSpPr>
                    <a:spLocks/>
                  </p:cNvSpPr>
                  <p:nvPr/>
                </p:nvSpPr>
                <p:spPr bwMode="hidden">
                  <a:xfrm flipH="1">
                    <a:off x="1799" y="437"/>
                    <a:ext cx="418" cy="1520"/>
                  </a:xfrm>
                  <a:custGeom>
                    <a:avLst/>
                    <a:gdLst>
                      <a:gd name="T0" fmla="*/ 0 w 776"/>
                      <a:gd name="T1" fmla="*/ 4 h 2368"/>
                      <a:gd name="T2" fmla="*/ 6 w 776"/>
                      <a:gd name="T3" fmla="*/ 1 h 2368"/>
                      <a:gd name="T4" fmla="*/ 2 w 776"/>
                      <a:gd name="T5" fmla="*/ 11 h 2368"/>
                      <a:gd name="T6" fmla="*/ 8 w 776"/>
                      <a:gd name="T7" fmla="*/ 11 h 2368"/>
                      <a:gd name="T8" fmla="*/ 5 w 776"/>
                      <a:gd name="T9" fmla="*/ 21 h 2368"/>
                      <a:gd name="T10" fmla="*/ 9 w 776"/>
                      <a:gd name="T11" fmla="*/ 25 h 2368"/>
                      <a:gd name="T12" fmla="*/ 7 w 776"/>
                      <a:gd name="T13" fmla="*/ 31 h 2368"/>
                      <a:gd name="T14" fmla="*/ 12 w 776"/>
                      <a:gd name="T15" fmla="*/ 35 h 2368"/>
                      <a:gd name="T16" fmla="*/ 9 w 776"/>
                      <a:gd name="T17" fmla="*/ 42 h 2368"/>
                      <a:gd name="T18" fmla="*/ 13 w 776"/>
                      <a:gd name="T19" fmla="*/ 44 h 2368"/>
                      <a:gd name="T20" fmla="*/ 12 w 776"/>
                      <a:gd name="T21" fmla="*/ 51 h 2368"/>
                      <a:gd name="T22" fmla="*/ 14 w 776"/>
                      <a:gd name="T23" fmla="*/ 58 h 2368"/>
                      <a:gd name="T24" fmla="*/ 14 w 776"/>
                      <a:gd name="T25" fmla="*/ 65 h 2368"/>
                      <a:gd name="T26" fmla="*/ 17 w 776"/>
                      <a:gd name="T27" fmla="*/ 75 h 2368"/>
                      <a:gd name="T28" fmla="*/ 15 w 776"/>
                      <a:gd name="T29" fmla="*/ 85 h 2368"/>
                      <a:gd name="T30" fmla="*/ 18 w 776"/>
                      <a:gd name="T31" fmla="*/ 92 h 2368"/>
                      <a:gd name="T32" fmla="*/ 17 w 776"/>
                      <a:gd name="T33" fmla="*/ 102 h 2368"/>
                      <a:gd name="T34" fmla="*/ 18 w 776"/>
                      <a:gd name="T35" fmla="*/ 112 h 2368"/>
                      <a:gd name="T36" fmla="*/ 17 w 776"/>
                      <a:gd name="T37" fmla="*/ 119 h 2368"/>
                      <a:gd name="T38" fmla="*/ 19 w 776"/>
                      <a:gd name="T39" fmla="*/ 129 h 2368"/>
                      <a:gd name="T40" fmla="*/ 18 w 776"/>
                      <a:gd name="T41" fmla="*/ 139 h 2368"/>
                      <a:gd name="T42" fmla="*/ 19 w 776"/>
                      <a:gd name="T43" fmla="*/ 153 h 2368"/>
                      <a:gd name="T44" fmla="*/ 18 w 776"/>
                      <a:gd name="T45" fmla="*/ 156 h 2368"/>
                      <a:gd name="T46" fmla="*/ 19 w 776"/>
                      <a:gd name="T47" fmla="*/ 166 h 2368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</a:gdLst>
                    <a:ahLst/>
                    <a:cxnLst>
                      <a:cxn ang="T48">
                        <a:pos x="T0" y="T1"/>
                      </a:cxn>
                      <a:cxn ang="T49">
                        <a:pos x="T2" y="T3"/>
                      </a:cxn>
                      <a:cxn ang="T50">
                        <a:pos x="T4" y="T5"/>
                      </a:cxn>
                      <a:cxn ang="T51">
                        <a:pos x="T6" y="T7"/>
                      </a:cxn>
                      <a:cxn ang="T52">
                        <a:pos x="T8" y="T9"/>
                      </a:cxn>
                      <a:cxn ang="T53">
                        <a:pos x="T10" y="T11"/>
                      </a:cxn>
                      <a:cxn ang="T54">
                        <a:pos x="T12" y="T13"/>
                      </a:cxn>
                      <a:cxn ang="T55">
                        <a:pos x="T14" y="T15"/>
                      </a:cxn>
                      <a:cxn ang="T56">
                        <a:pos x="T16" y="T17"/>
                      </a:cxn>
                      <a:cxn ang="T57">
                        <a:pos x="T18" y="T19"/>
                      </a:cxn>
                      <a:cxn ang="T58">
                        <a:pos x="T20" y="T21"/>
                      </a:cxn>
                      <a:cxn ang="T59">
                        <a:pos x="T22" y="T23"/>
                      </a:cxn>
                      <a:cxn ang="T60">
                        <a:pos x="T24" y="T25"/>
                      </a:cxn>
                      <a:cxn ang="T61">
                        <a:pos x="T26" y="T27"/>
                      </a:cxn>
                      <a:cxn ang="T62">
                        <a:pos x="T28" y="T29"/>
                      </a:cxn>
                      <a:cxn ang="T63">
                        <a:pos x="T30" y="T31"/>
                      </a:cxn>
                      <a:cxn ang="T64">
                        <a:pos x="T32" y="T33"/>
                      </a:cxn>
                      <a:cxn ang="T65">
                        <a:pos x="T34" y="T35"/>
                      </a:cxn>
                      <a:cxn ang="T66">
                        <a:pos x="T36" y="T37"/>
                      </a:cxn>
                      <a:cxn ang="T67">
                        <a:pos x="T38" y="T39"/>
                      </a:cxn>
                      <a:cxn ang="T68">
                        <a:pos x="T40" y="T41"/>
                      </a:cxn>
                      <a:cxn ang="T69">
                        <a:pos x="T42" y="T43"/>
                      </a:cxn>
                      <a:cxn ang="T70">
                        <a:pos x="T44" y="T45"/>
                      </a:cxn>
                      <a:cxn ang="T71">
                        <a:pos x="T46" y="T47"/>
                      </a:cxn>
                    </a:cxnLst>
                    <a:rect l="0" t="0" r="r" b="b"/>
                    <a:pathLst>
                      <a:path w="776" h="2368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sp>
              <p:nvSpPr>
                <p:cNvPr id="25" name="Freeform 119"/>
                <p:cNvSpPr>
                  <a:spLocks/>
                </p:cNvSpPr>
                <p:nvPr/>
              </p:nvSpPr>
              <p:spPr bwMode="hidden">
                <a:xfrm rot="-1346631">
                  <a:off x="3279" y="1531"/>
                  <a:ext cx="443" cy="838"/>
                </a:xfrm>
                <a:custGeom>
                  <a:avLst/>
                  <a:gdLst>
                    <a:gd name="T0" fmla="*/ 0 w 776"/>
                    <a:gd name="T1" fmla="*/ 0 h 2368"/>
                    <a:gd name="T2" fmla="*/ 9 w 776"/>
                    <a:gd name="T3" fmla="*/ 0 h 2368"/>
                    <a:gd name="T4" fmla="*/ 3 w 776"/>
                    <a:gd name="T5" fmla="*/ 0 h 2368"/>
                    <a:gd name="T6" fmla="*/ 12 w 776"/>
                    <a:gd name="T7" fmla="*/ 0 h 2368"/>
                    <a:gd name="T8" fmla="*/ 7 w 776"/>
                    <a:gd name="T9" fmla="*/ 1 h 2368"/>
                    <a:gd name="T10" fmla="*/ 13 w 776"/>
                    <a:gd name="T11" fmla="*/ 1 h 2368"/>
                    <a:gd name="T12" fmla="*/ 10 w 776"/>
                    <a:gd name="T13" fmla="*/ 1 h 2368"/>
                    <a:gd name="T14" fmla="*/ 17 w 776"/>
                    <a:gd name="T15" fmla="*/ 1 h 2368"/>
                    <a:gd name="T16" fmla="*/ 13 w 776"/>
                    <a:gd name="T17" fmla="*/ 1 h 2368"/>
                    <a:gd name="T18" fmla="*/ 18 w 776"/>
                    <a:gd name="T19" fmla="*/ 1 h 2368"/>
                    <a:gd name="T20" fmla="*/ 17 w 776"/>
                    <a:gd name="T21" fmla="*/ 1 h 2368"/>
                    <a:gd name="T22" fmla="*/ 20 w 776"/>
                    <a:gd name="T23" fmla="*/ 2 h 2368"/>
                    <a:gd name="T24" fmla="*/ 20 w 776"/>
                    <a:gd name="T25" fmla="*/ 2 h 2368"/>
                    <a:gd name="T26" fmla="*/ 23 w 776"/>
                    <a:gd name="T27" fmla="*/ 2 h 2368"/>
                    <a:gd name="T28" fmla="*/ 22 w 776"/>
                    <a:gd name="T29" fmla="*/ 2 h 2368"/>
                    <a:gd name="T30" fmla="*/ 25 w 776"/>
                    <a:gd name="T31" fmla="*/ 2 h 2368"/>
                    <a:gd name="T32" fmla="*/ 23 w 776"/>
                    <a:gd name="T33" fmla="*/ 3 h 2368"/>
                    <a:gd name="T34" fmla="*/ 25 w 776"/>
                    <a:gd name="T35" fmla="*/ 3 h 2368"/>
                    <a:gd name="T36" fmla="*/ 23 w 776"/>
                    <a:gd name="T37" fmla="*/ 4 h 2368"/>
                    <a:gd name="T38" fmla="*/ 27 w 776"/>
                    <a:gd name="T39" fmla="*/ 4 h 2368"/>
                    <a:gd name="T40" fmla="*/ 25 w 776"/>
                    <a:gd name="T41" fmla="*/ 4 h 2368"/>
                    <a:gd name="T42" fmla="*/ 27 w 776"/>
                    <a:gd name="T43" fmla="*/ 4 h 2368"/>
                    <a:gd name="T44" fmla="*/ 25 w 776"/>
                    <a:gd name="T45" fmla="*/ 4 h 2368"/>
                    <a:gd name="T46" fmla="*/ 27 w 776"/>
                    <a:gd name="T47" fmla="*/ 5 h 2368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0" t="0" r="r" b="b"/>
                  <a:pathLst>
                    <a:path w="776" h="2368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CC00"/>
                    </a:solidFill>
                  </a:endParaRPr>
                </a:p>
              </p:txBody>
            </p:sp>
          </p:grpSp>
        </p:grpSp>
        <p:grpSp>
          <p:nvGrpSpPr>
            <p:cNvPr id="7" name="Group 120"/>
            <p:cNvGrpSpPr>
              <a:grpSpLocks/>
            </p:cNvGrpSpPr>
            <p:nvPr/>
          </p:nvGrpSpPr>
          <p:grpSpPr bwMode="auto">
            <a:xfrm>
              <a:off x="1476" y="504"/>
              <a:ext cx="4040" cy="2966"/>
              <a:chOff x="210" y="337"/>
              <a:chExt cx="5198" cy="3818"/>
            </a:xfrm>
          </p:grpSpPr>
          <p:sp>
            <p:nvSpPr>
              <p:cNvPr id="8" name="Freeform 121"/>
              <p:cNvSpPr>
                <a:spLocks/>
              </p:cNvSpPr>
              <p:nvPr/>
            </p:nvSpPr>
            <p:spPr bwMode="hidden">
              <a:xfrm flipH="1">
                <a:off x="1934" y="2382"/>
                <a:ext cx="485" cy="1479"/>
              </a:xfrm>
              <a:custGeom>
                <a:avLst/>
                <a:gdLst>
                  <a:gd name="T0" fmla="*/ 0 w 776"/>
                  <a:gd name="T1" fmla="*/ 4 h 2368"/>
                  <a:gd name="T2" fmla="*/ 14 w 776"/>
                  <a:gd name="T3" fmla="*/ 1 h 2368"/>
                  <a:gd name="T4" fmla="*/ 6 w 776"/>
                  <a:gd name="T5" fmla="*/ 9 h 2368"/>
                  <a:gd name="T6" fmla="*/ 20 w 776"/>
                  <a:gd name="T7" fmla="*/ 9 h 2368"/>
                  <a:gd name="T8" fmla="*/ 11 w 776"/>
                  <a:gd name="T9" fmla="*/ 18 h 2368"/>
                  <a:gd name="T10" fmla="*/ 23 w 776"/>
                  <a:gd name="T11" fmla="*/ 21 h 2368"/>
                  <a:gd name="T12" fmla="*/ 18 w 776"/>
                  <a:gd name="T13" fmla="*/ 26 h 2368"/>
                  <a:gd name="T14" fmla="*/ 29 w 776"/>
                  <a:gd name="T15" fmla="*/ 29 h 2368"/>
                  <a:gd name="T16" fmla="*/ 23 w 776"/>
                  <a:gd name="T17" fmla="*/ 35 h 2368"/>
                  <a:gd name="T18" fmla="*/ 32 w 776"/>
                  <a:gd name="T19" fmla="*/ 38 h 2368"/>
                  <a:gd name="T20" fmla="*/ 29 w 776"/>
                  <a:gd name="T21" fmla="*/ 44 h 2368"/>
                  <a:gd name="T22" fmla="*/ 34 w 776"/>
                  <a:gd name="T23" fmla="*/ 49 h 2368"/>
                  <a:gd name="T24" fmla="*/ 34 w 776"/>
                  <a:gd name="T25" fmla="*/ 55 h 2368"/>
                  <a:gd name="T26" fmla="*/ 40 w 776"/>
                  <a:gd name="T27" fmla="*/ 64 h 2368"/>
                  <a:gd name="T28" fmla="*/ 38 w 776"/>
                  <a:gd name="T29" fmla="*/ 72 h 2368"/>
                  <a:gd name="T30" fmla="*/ 43 w 776"/>
                  <a:gd name="T31" fmla="*/ 78 h 2368"/>
                  <a:gd name="T32" fmla="*/ 40 w 776"/>
                  <a:gd name="T33" fmla="*/ 87 h 2368"/>
                  <a:gd name="T34" fmla="*/ 43 w 776"/>
                  <a:gd name="T35" fmla="*/ 95 h 2368"/>
                  <a:gd name="T36" fmla="*/ 40 w 776"/>
                  <a:gd name="T37" fmla="*/ 101 h 2368"/>
                  <a:gd name="T38" fmla="*/ 46 w 776"/>
                  <a:gd name="T39" fmla="*/ 109 h 2368"/>
                  <a:gd name="T40" fmla="*/ 43 w 776"/>
                  <a:gd name="T41" fmla="*/ 118 h 2368"/>
                  <a:gd name="T42" fmla="*/ 46 w 776"/>
                  <a:gd name="T43" fmla="*/ 129 h 2368"/>
                  <a:gd name="T44" fmla="*/ 43 w 776"/>
                  <a:gd name="T45" fmla="*/ 132 h 2368"/>
                  <a:gd name="T46" fmla="*/ 46 w 776"/>
                  <a:gd name="T47" fmla="*/ 141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9" name="Arc 122"/>
              <p:cNvSpPr>
                <a:spLocks/>
              </p:cNvSpPr>
              <p:nvPr/>
            </p:nvSpPr>
            <p:spPr bwMode="hidden">
              <a:xfrm flipH="1">
                <a:off x="1054" y="1851"/>
                <a:ext cx="2122" cy="2304"/>
              </a:xfrm>
              <a:custGeom>
                <a:avLst/>
                <a:gdLst>
                  <a:gd name="T0" fmla="*/ 0 w 21600"/>
                  <a:gd name="T1" fmla="*/ 0 h 21602"/>
                  <a:gd name="T2" fmla="*/ 0 w 21600"/>
                  <a:gd name="T3" fmla="*/ 0 h 21602"/>
                  <a:gd name="T4" fmla="*/ 0 w 21600"/>
                  <a:gd name="T5" fmla="*/ 0 h 2160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lnTo>
                      <a:pt x="5466" y="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" name="Arc 123"/>
              <p:cNvSpPr>
                <a:spLocks/>
              </p:cNvSpPr>
              <p:nvPr/>
            </p:nvSpPr>
            <p:spPr bwMode="hidden">
              <a:xfrm flipH="1">
                <a:off x="1266" y="1480"/>
                <a:ext cx="1244" cy="2379"/>
              </a:xfrm>
              <a:custGeom>
                <a:avLst/>
                <a:gdLst>
                  <a:gd name="T0" fmla="*/ 0 w 28940"/>
                  <a:gd name="T1" fmla="*/ 0 h 22305"/>
                  <a:gd name="T2" fmla="*/ 0 w 28940"/>
                  <a:gd name="T3" fmla="*/ 0 h 22305"/>
                  <a:gd name="T4" fmla="*/ 0 w 28940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lnTo>
                      <a:pt x="0" y="128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1" name="Arc 124"/>
              <p:cNvSpPr>
                <a:spLocks/>
              </p:cNvSpPr>
              <p:nvPr/>
            </p:nvSpPr>
            <p:spPr bwMode="hidden">
              <a:xfrm flipH="1">
                <a:off x="210" y="1169"/>
                <a:ext cx="2376" cy="2379"/>
              </a:xfrm>
              <a:custGeom>
                <a:avLst/>
                <a:gdLst>
                  <a:gd name="T0" fmla="*/ 0 w 34455"/>
                  <a:gd name="T1" fmla="*/ 0 h 22305"/>
                  <a:gd name="T2" fmla="*/ 0 w 34455"/>
                  <a:gd name="T3" fmla="*/ 0 h 22305"/>
                  <a:gd name="T4" fmla="*/ 0 w 34455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lnTo>
                      <a:pt x="0" y="424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2" name="Arc 125"/>
              <p:cNvSpPr>
                <a:spLocks/>
              </p:cNvSpPr>
              <p:nvPr/>
            </p:nvSpPr>
            <p:spPr bwMode="hidden">
              <a:xfrm>
                <a:off x="2840" y="1503"/>
                <a:ext cx="381" cy="2379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0 h 22305"/>
                  <a:gd name="T4" fmla="*/ 0 w 34812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3" name="Arc 126"/>
              <p:cNvSpPr>
                <a:spLocks/>
              </p:cNvSpPr>
              <p:nvPr/>
            </p:nvSpPr>
            <p:spPr bwMode="hidden">
              <a:xfrm>
                <a:off x="2940" y="1492"/>
                <a:ext cx="1004" cy="2379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0 h 22305"/>
                  <a:gd name="T4" fmla="*/ 0 w 34812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4" name="Freeform 127"/>
              <p:cNvSpPr>
                <a:spLocks/>
              </p:cNvSpPr>
              <p:nvPr/>
            </p:nvSpPr>
            <p:spPr bwMode="hidden">
              <a:xfrm>
                <a:off x="3300" y="2635"/>
                <a:ext cx="485" cy="1479"/>
              </a:xfrm>
              <a:custGeom>
                <a:avLst/>
                <a:gdLst>
                  <a:gd name="T0" fmla="*/ 0 w 776"/>
                  <a:gd name="T1" fmla="*/ 4 h 2368"/>
                  <a:gd name="T2" fmla="*/ 14 w 776"/>
                  <a:gd name="T3" fmla="*/ 1 h 2368"/>
                  <a:gd name="T4" fmla="*/ 6 w 776"/>
                  <a:gd name="T5" fmla="*/ 9 h 2368"/>
                  <a:gd name="T6" fmla="*/ 20 w 776"/>
                  <a:gd name="T7" fmla="*/ 9 h 2368"/>
                  <a:gd name="T8" fmla="*/ 11 w 776"/>
                  <a:gd name="T9" fmla="*/ 18 h 2368"/>
                  <a:gd name="T10" fmla="*/ 23 w 776"/>
                  <a:gd name="T11" fmla="*/ 21 h 2368"/>
                  <a:gd name="T12" fmla="*/ 18 w 776"/>
                  <a:gd name="T13" fmla="*/ 26 h 2368"/>
                  <a:gd name="T14" fmla="*/ 29 w 776"/>
                  <a:gd name="T15" fmla="*/ 29 h 2368"/>
                  <a:gd name="T16" fmla="*/ 23 w 776"/>
                  <a:gd name="T17" fmla="*/ 35 h 2368"/>
                  <a:gd name="T18" fmla="*/ 32 w 776"/>
                  <a:gd name="T19" fmla="*/ 38 h 2368"/>
                  <a:gd name="T20" fmla="*/ 29 w 776"/>
                  <a:gd name="T21" fmla="*/ 44 h 2368"/>
                  <a:gd name="T22" fmla="*/ 34 w 776"/>
                  <a:gd name="T23" fmla="*/ 49 h 2368"/>
                  <a:gd name="T24" fmla="*/ 34 w 776"/>
                  <a:gd name="T25" fmla="*/ 55 h 2368"/>
                  <a:gd name="T26" fmla="*/ 40 w 776"/>
                  <a:gd name="T27" fmla="*/ 64 h 2368"/>
                  <a:gd name="T28" fmla="*/ 38 w 776"/>
                  <a:gd name="T29" fmla="*/ 72 h 2368"/>
                  <a:gd name="T30" fmla="*/ 43 w 776"/>
                  <a:gd name="T31" fmla="*/ 78 h 2368"/>
                  <a:gd name="T32" fmla="*/ 40 w 776"/>
                  <a:gd name="T33" fmla="*/ 87 h 2368"/>
                  <a:gd name="T34" fmla="*/ 43 w 776"/>
                  <a:gd name="T35" fmla="*/ 95 h 2368"/>
                  <a:gd name="T36" fmla="*/ 40 w 776"/>
                  <a:gd name="T37" fmla="*/ 101 h 2368"/>
                  <a:gd name="T38" fmla="*/ 46 w 776"/>
                  <a:gd name="T39" fmla="*/ 109 h 2368"/>
                  <a:gd name="T40" fmla="*/ 43 w 776"/>
                  <a:gd name="T41" fmla="*/ 118 h 2368"/>
                  <a:gd name="T42" fmla="*/ 46 w 776"/>
                  <a:gd name="T43" fmla="*/ 129 h 2368"/>
                  <a:gd name="T44" fmla="*/ 43 w 776"/>
                  <a:gd name="T45" fmla="*/ 132 h 2368"/>
                  <a:gd name="T46" fmla="*/ 46 w 776"/>
                  <a:gd name="T47" fmla="*/ 141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5" name="Freeform 128"/>
              <p:cNvSpPr>
                <a:spLocks/>
              </p:cNvSpPr>
              <p:nvPr/>
            </p:nvSpPr>
            <p:spPr bwMode="hidden">
              <a:xfrm rot="19660755" flipV="1">
                <a:off x="2547" y="2149"/>
                <a:ext cx="441" cy="838"/>
              </a:xfrm>
              <a:custGeom>
                <a:avLst/>
                <a:gdLst>
                  <a:gd name="T0" fmla="*/ 0 w 776"/>
                  <a:gd name="T1" fmla="*/ 0 h 2368"/>
                  <a:gd name="T2" fmla="*/ 8 w 776"/>
                  <a:gd name="T3" fmla="*/ 0 h 2368"/>
                  <a:gd name="T4" fmla="*/ 3 w 776"/>
                  <a:gd name="T5" fmla="*/ 0 h 2368"/>
                  <a:gd name="T6" fmla="*/ 11 w 776"/>
                  <a:gd name="T7" fmla="*/ 0 h 2368"/>
                  <a:gd name="T8" fmla="*/ 6 w 776"/>
                  <a:gd name="T9" fmla="*/ 1 h 2368"/>
                  <a:gd name="T10" fmla="*/ 13 w 776"/>
                  <a:gd name="T11" fmla="*/ 1 h 2368"/>
                  <a:gd name="T12" fmla="*/ 10 w 776"/>
                  <a:gd name="T13" fmla="*/ 1 h 2368"/>
                  <a:gd name="T14" fmla="*/ 16 w 776"/>
                  <a:gd name="T15" fmla="*/ 1 h 2368"/>
                  <a:gd name="T16" fmla="*/ 13 w 776"/>
                  <a:gd name="T17" fmla="*/ 1 h 2368"/>
                  <a:gd name="T18" fmla="*/ 18 w 776"/>
                  <a:gd name="T19" fmla="*/ 1 h 2368"/>
                  <a:gd name="T20" fmla="*/ 16 w 776"/>
                  <a:gd name="T21" fmla="*/ 1 h 2368"/>
                  <a:gd name="T22" fmla="*/ 19 w 776"/>
                  <a:gd name="T23" fmla="*/ 2 h 2368"/>
                  <a:gd name="T24" fmla="*/ 19 w 776"/>
                  <a:gd name="T25" fmla="*/ 2 h 2368"/>
                  <a:gd name="T26" fmla="*/ 23 w 776"/>
                  <a:gd name="T27" fmla="*/ 2 h 2368"/>
                  <a:gd name="T28" fmla="*/ 21 w 776"/>
                  <a:gd name="T29" fmla="*/ 2 h 2368"/>
                  <a:gd name="T30" fmla="*/ 24 w 776"/>
                  <a:gd name="T31" fmla="*/ 2 h 2368"/>
                  <a:gd name="T32" fmla="*/ 23 w 776"/>
                  <a:gd name="T33" fmla="*/ 3 h 2368"/>
                  <a:gd name="T34" fmla="*/ 24 w 776"/>
                  <a:gd name="T35" fmla="*/ 3 h 2368"/>
                  <a:gd name="T36" fmla="*/ 23 w 776"/>
                  <a:gd name="T37" fmla="*/ 4 h 2368"/>
                  <a:gd name="T38" fmla="*/ 26 w 776"/>
                  <a:gd name="T39" fmla="*/ 4 h 2368"/>
                  <a:gd name="T40" fmla="*/ 24 w 776"/>
                  <a:gd name="T41" fmla="*/ 4 h 2368"/>
                  <a:gd name="T42" fmla="*/ 26 w 776"/>
                  <a:gd name="T43" fmla="*/ 4 h 2368"/>
                  <a:gd name="T44" fmla="*/ 24 w 776"/>
                  <a:gd name="T45" fmla="*/ 4 h 2368"/>
                  <a:gd name="T46" fmla="*/ 26 w 776"/>
                  <a:gd name="T47" fmla="*/ 5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6" name="Freeform 129"/>
              <p:cNvSpPr>
                <a:spLocks/>
              </p:cNvSpPr>
              <p:nvPr/>
            </p:nvSpPr>
            <p:spPr bwMode="hidden">
              <a:xfrm flipH="1">
                <a:off x="489" y="2503"/>
                <a:ext cx="1085" cy="1524"/>
              </a:xfrm>
              <a:custGeom>
                <a:avLst/>
                <a:gdLst>
                  <a:gd name="T0" fmla="*/ 0 w 776"/>
                  <a:gd name="T1" fmla="*/ 5 h 2368"/>
                  <a:gd name="T2" fmla="*/ 1797 w 776"/>
                  <a:gd name="T3" fmla="*/ 1 h 2368"/>
                  <a:gd name="T4" fmla="*/ 713 w 776"/>
                  <a:gd name="T5" fmla="*/ 11 h 2368"/>
                  <a:gd name="T6" fmla="*/ 2513 w 776"/>
                  <a:gd name="T7" fmla="*/ 11 h 2368"/>
                  <a:gd name="T8" fmla="*/ 1433 w 776"/>
                  <a:gd name="T9" fmla="*/ 21 h 2368"/>
                  <a:gd name="T10" fmla="*/ 2870 w 776"/>
                  <a:gd name="T11" fmla="*/ 25 h 2368"/>
                  <a:gd name="T12" fmla="*/ 2150 w 776"/>
                  <a:gd name="T13" fmla="*/ 32 h 2368"/>
                  <a:gd name="T14" fmla="*/ 3585 w 776"/>
                  <a:gd name="T15" fmla="*/ 35 h 2368"/>
                  <a:gd name="T16" fmla="*/ 2870 w 776"/>
                  <a:gd name="T17" fmla="*/ 42 h 2368"/>
                  <a:gd name="T18" fmla="*/ 3946 w 776"/>
                  <a:gd name="T19" fmla="*/ 46 h 2368"/>
                  <a:gd name="T20" fmla="*/ 3585 w 776"/>
                  <a:gd name="T21" fmla="*/ 52 h 2368"/>
                  <a:gd name="T22" fmla="*/ 4302 w 776"/>
                  <a:gd name="T23" fmla="*/ 59 h 2368"/>
                  <a:gd name="T24" fmla="*/ 4302 w 776"/>
                  <a:gd name="T25" fmla="*/ 66 h 2368"/>
                  <a:gd name="T26" fmla="*/ 5021 w 776"/>
                  <a:gd name="T27" fmla="*/ 76 h 2368"/>
                  <a:gd name="T28" fmla="*/ 4659 w 776"/>
                  <a:gd name="T29" fmla="*/ 87 h 2368"/>
                  <a:gd name="T30" fmla="*/ 5382 w 776"/>
                  <a:gd name="T31" fmla="*/ 93 h 2368"/>
                  <a:gd name="T32" fmla="*/ 5021 w 776"/>
                  <a:gd name="T33" fmla="*/ 104 h 2368"/>
                  <a:gd name="T34" fmla="*/ 5382 w 776"/>
                  <a:gd name="T35" fmla="*/ 114 h 2368"/>
                  <a:gd name="T36" fmla="*/ 5021 w 776"/>
                  <a:gd name="T37" fmla="*/ 120 h 2368"/>
                  <a:gd name="T38" fmla="*/ 5740 w 776"/>
                  <a:gd name="T39" fmla="*/ 131 h 2368"/>
                  <a:gd name="T40" fmla="*/ 5382 w 776"/>
                  <a:gd name="T41" fmla="*/ 141 h 2368"/>
                  <a:gd name="T42" fmla="*/ 5740 w 776"/>
                  <a:gd name="T43" fmla="*/ 154 h 2368"/>
                  <a:gd name="T44" fmla="*/ 5382 w 776"/>
                  <a:gd name="T45" fmla="*/ 158 h 2368"/>
                  <a:gd name="T46" fmla="*/ 5740 w 776"/>
                  <a:gd name="T47" fmla="*/ 1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7" name="Freeform 130"/>
              <p:cNvSpPr>
                <a:spLocks/>
              </p:cNvSpPr>
              <p:nvPr/>
            </p:nvSpPr>
            <p:spPr bwMode="hidden">
              <a:xfrm flipH="1">
                <a:off x="1000" y="893"/>
                <a:ext cx="696" cy="1524"/>
              </a:xfrm>
              <a:custGeom>
                <a:avLst/>
                <a:gdLst>
                  <a:gd name="T0" fmla="*/ 0 w 776"/>
                  <a:gd name="T1" fmla="*/ 5 h 2368"/>
                  <a:gd name="T2" fmla="*/ 125 w 776"/>
                  <a:gd name="T3" fmla="*/ 1 h 2368"/>
                  <a:gd name="T4" fmla="*/ 50 w 776"/>
                  <a:gd name="T5" fmla="*/ 11 h 2368"/>
                  <a:gd name="T6" fmla="*/ 175 w 776"/>
                  <a:gd name="T7" fmla="*/ 11 h 2368"/>
                  <a:gd name="T8" fmla="*/ 100 w 776"/>
                  <a:gd name="T9" fmla="*/ 21 h 2368"/>
                  <a:gd name="T10" fmla="*/ 199 w 776"/>
                  <a:gd name="T11" fmla="*/ 25 h 2368"/>
                  <a:gd name="T12" fmla="*/ 150 w 776"/>
                  <a:gd name="T13" fmla="*/ 32 h 2368"/>
                  <a:gd name="T14" fmla="*/ 250 w 776"/>
                  <a:gd name="T15" fmla="*/ 35 h 2368"/>
                  <a:gd name="T16" fmla="*/ 199 w 776"/>
                  <a:gd name="T17" fmla="*/ 42 h 2368"/>
                  <a:gd name="T18" fmla="*/ 275 w 776"/>
                  <a:gd name="T19" fmla="*/ 46 h 2368"/>
                  <a:gd name="T20" fmla="*/ 250 w 776"/>
                  <a:gd name="T21" fmla="*/ 52 h 2368"/>
                  <a:gd name="T22" fmla="*/ 300 w 776"/>
                  <a:gd name="T23" fmla="*/ 59 h 2368"/>
                  <a:gd name="T24" fmla="*/ 300 w 776"/>
                  <a:gd name="T25" fmla="*/ 66 h 2368"/>
                  <a:gd name="T26" fmla="*/ 350 w 776"/>
                  <a:gd name="T27" fmla="*/ 76 h 2368"/>
                  <a:gd name="T28" fmla="*/ 325 w 776"/>
                  <a:gd name="T29" fmla="*/ 87 h 2368"/>
                  <a:gd name="T30" fmla="*/ 374 w 776"/>
                  <a:gd name="T31" fmla="*/ 93 h 2368"/>
                  <a:gd name="T32" fmla="*/ 350 w 776"/>
                  <a:gd name="T33" fmla="*/ 104 h 2368"/>
                  <a:gd name="T34" fmla="*/ 374 w 776"/>
                  <a:gd name="T35" fmla="*/ 114 h 2368"/>
                  <a:gd name="T36" fmla="*/ 350 w 776"/>
                  <a:gd name="T37" fmla="*/ 120 h 2368"/>
                  <a:gd name="T38" fmla="*/ 400 w 776"/>
                  <a:gd name="T39" fmla="*/ 131 h 2368"/>
                  <a:gd name="T40" fmla="*/ 374 w 776"/>
                  <a:gd name="T41" fmla="*/ 141 h 2368"/>
                  <a:gd name="T42" fmla="*/ 400 w 776"/>
                  <a:gd name="T43" fmla="*/ 154 h 2368"/>
                  <a:gd name="T44" fmla="*/ 374 w 776"/>
                  <a:gd name="T45" fmla="*/ 158 h 2368"/>
                  <a:gd name="T46" fmla="*/ 400 w 776"/>
                  <a:gd name="T47" fmla="*/ 1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8" name="Freeform 131"/>
              <p:cNvSpPr>
                <a:spLocks/>
              </p:cNvSpPr>
              <p:nvPr/>
            </p:nvSpPr>
            <p:spPr bwMode="hidden">
              <a:xfrm>
                <a:off x="4401" y="2279"/>
                <a:ext cx="1007" cy="1600"/>
              </a:xfrm>
              <a:custGeom>
                <a:avLst/>
                <a:gdLst>
                  <a:gd name="T0" fmla="*/ 0 w 776"/>
                  <a:gd name="T1" fmla="*/ 6 h 2368"/>
                  <a:gd name="T2" fmla="*/ 1145 w 776"/>
                  <a:gd name="T3" fmla="*/ 1 h 2368"/>
                  <a:gd name="T4" fmla="*/ 459 w 776"/>
                  <a:gd name="T5" fmla="*/ 15 h 2368"/>
                  <a:gd name="T6" fmla="*/ 1603 w 776"/>
                  <a:gd name="T7" fmla="*/ 15 h 2368"/>
                  <a:gd name="T8" fmla="*/ 916 w 776"/>
                  <a:gd name="T9" fmla="*/ 29 h 2368"/>
                  <a:gd name="T10" fmla="*/ 1831 w 776"/>
                  <a:gd name="T11" fmla="*/ 34 h 2368"/>
                  <a:gd name="T12" fmla="*/ 1374 w 776"/>
                  <a:gd name="T13" fmla="*/ 43 h 2368"/>
                  <a:gd name="T14" fmla="*/ 2292 w 776"/>
                  <a:gd name="T15" fmla="*/ 47 h 2368"/>
                  <a:gd name="T16" fmla="*/ 1831 w 776"/>
                  <a:gd name="T17" fmla="*/ 56 h 2368"/>
                  <a:gd name="T18" fmla="*/ 2523 w 776"/>
                  <a:gd name="T19" fmla="*/ 61 h 2368"/>
                  <a:gd name="T20" fmla="*/ 2292 w 776"/>
                  <a:gd name="T21" fmla="*/ 70 h 2368"/>
                  <a:gd name="T22" fmla="*/ 2747 w 776"/>
                  <a:gd name="T23" fmla="*/ 80 h 2368"/>
                  <a:gd name="T24" fmla="*/ 2747 w 776"/>
                  <a:gd name="T25" fmla="*/ 88 h 2368"/>
                  <a:gd name="T26" fmla="*/ 3209 w 776"/>
                  <a:gd name="T27" fmla="*/ 102 h 2368"/>
                  <a:gd name="T28" fmla="*/ 2981 w 776"/>
                  <a:gd name="T29" fmla="*/ 116 h 2368"/>
                  <a:gd name="T30" fmla="*/ 3438 w 776"/>
                  <a:gd name="T31" fmla="*/ 125 h 2368"/>
                  <a:gd name="T32" fmla="*/ 3209 w 776"/>
                  <a:gd name="T33" fmla="*/ 139 h 2368"/>
                  <a:gd name="T34" fmla="*/ 3438 w 776"/>
                  <a:gd name="T35" fmla="*/ 152 h 2368"/>
                  <a:gd name="T36" fmla="*/ 3209 w 776"/>
                  <a:gd name="T37" fmla="*/ 161 h 2368"/>
                  <a:gd name="T38" fmla="*/ 3670 w 776"/>
                  <a:gd name="T39" fmla="*/ 175 h 2368"/>
                  <a:gd name="T40" fmla="*/ 3438 w 776"/>
                  <a:gd name="T41" fmla="*/ 189 h 2368"/>
                  <a:gd name="T42" fmla="*/ 3670 w 776"/>
                  <a:gd name="T43" fmla="*/ 207 h 2368"/>
                  <a:gd name="T44" fmla="*/ 3438 w 776"/>
                  <a:gd name="T45" fmla="*/ 212 h 2368"/>
                  <a:gd name="T46" fmla="*/ 3670 w 776"/>
                  <a:gd name="T47" fmla="*/ 225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9" name="Freeform 132"/>
              <p:cNvSpPr>
                <a:spLocks/>
              </p:cNvSpPr>
              <p:nvPr/>
            </p:nvSpPr>
            <p:spPr bwMode="hidden">
              <a:xfrm>
                <a:off x="3878" y="1470"/>
                <a:ext cx="1518" cy="1067"/>
              </a:xfrm>
              <a:custGeom>
                <a:avLst/>
                <a:gdLst>
                  <a:gd name="T0" fmla="*/ 0 w 776"/>
                  <a:gd name="T1" fmla="*/ 0 h 2368"/>
                  <a:gd name="T2" fmla="*/ 13427 w 776"/>
                  <a:gd name="T3" fmla="*/ 0 h 2368"/>
                  <a:gd name="T4" fmla="*/ 5387 w 776"/>
                  <a:gd name="T5" fmla="*/ 1 h 2368"/>
                  <a:gd name="T6" fmla="*/ 18820 w 776"/>
                  <a:gd name="T7" fmla="*/ 1 h 2368"/>
                  <a:gd name="T8" fmla="*/ 10781 w 776"/>
                  <a:gd name="T9" fmla="*/ 3 h 2368"/>
                  <a:gd name="T10" fmla="*/ 21514 w 776"/>
                  <a:gd name="T11" fmla="*/ 3 h 2368"/>
                  <a:gd name="T12" fmla="*/ 16125 w 776"/>
                  <a:gd name="T13" fmla="*/ 4 h 2368"/>
                  <a:gd name="T14" fmla="*/ 26905 w 776"/>
                  <a:gd name="T15" fmla="*/ 4 h 2368"/>
                  <a:gd name="T16" fmla="*/ 21514 w 776"/>
                  <a:gd name="T17" fmla="*/ 5 h 2368"/>
                  <a:gd name="T18" fmla="*/ 29591 w 776"/>
                  <a:gd name="T19" fmla="*/ 5 h 2368"/>
                  <a:gd name="T20" fmla="*/ 26905 w 776"/>
                  <a:gd name="T21" fmla="*/ 6 h 2368"/>
                  <a:gd name="T22" fmla="*/ 32285 w 776"/>
                  <a:gd name="T23" fmla="*/ 7 h 2368"/>
                  <a:gd name="T24" fmla="*/ 32285 w 776"/>
                  <a:gd name="T25" fmla="*/ 8 h 2368"/>
                  <a:gd name="T26" fmla="*/ 37662 w 776"/>
                  <a:gd name="T27" fmla="*/ 9 h 2368"/>
                  <a:gd name="T28" fmla="*/ 34979 w 776"/>
                  <a:gd name="T29" fmla="*/ 10 h 2368"/>
                  <a:gd name="T30" fmla="*/ 40325 w 776"/>
                  <a:gd name="T31" fmla="*/ 11 h 2368"/>
                  <a:gd name="T32" fmla="*/ 37662 w 776"/>
                  <a:gd name="T33" fmla="*/ 12 h 2368"/>
                  <a:gd name="T34" fmla="*/ 40325 w 776"/>
                  <a:gd name="T35" fmla="*/ 14 h 2368"/>
                  <a:gd name="T36" fmla="*/ 37662 w 776"/>
                  <a:gd name="T37" fmla="*/ 14 h 2368"/>
                  <a:gd name="T38" fmla="*/ 43018 w 776"/>
                  <a:gd name="T39" fmla="*/ 15 h 2368"/>
                  <a:gd name="T40" fmla="*/ 40325 w 776"/>
                  <a:gd name="T41" fmla="*/ 17 h 2368"/>
                  <a:gd name="T42" fmla="*/ 43018 w 776"/>
                  <a:gd name="T43" fmla="*/ 18 h 2368"/>
                  <a:gd name="T44" fmla="*/ 40325 w 776"/>
                  <a:gd name="T45" fmla="*/ 18 h 2368"/>
                  <a:gd name="T46" fmla="*/ 43018 w 776"/>
                  <a:gd name="T47" fmla="*/ 2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20" name="Freeform 133"/>
              <p:cNvSpPr>
                <a:spLocks/>
              </p:cNvSpPr>
              <p:nvPr/>
            </p:nvSpPr>
            <p:spPr bwMode="hidden">
              <a:xfrm>
                <a:off x="3934" y="337"/>
                <a:ext cx="664" cy="1434"/>
              </a:xfrm>
              <a:custGeom>
                <a:avLst/>
                <a:gdLst>
                  <a:gd name="T0" fmla="*/ 0 w 776"/>
                  <a:gd name="T1" fmla="*/ 3 h 2368"/>
                  <a:gd name="T2" fmla="*/ 94 w 776"/>
                  <a:gd name="T3" fmla="*/ 1 h 2368"/>
                  <a:gd name="T4" fmla="*/ 38 w 776"/>
                  <a:gd name="T5" fmla="*/ 8 h 2368"/>
                  <a:gd name="T6" fmla="*/ 132 w 776"/>
                  <a:gd name="T7" fmla="*/ 8 h 2368"/>
                  <a:gd name="T8" fmla="*/ 75 w 776"/>
                  <a:gd name="T9" fmla="*/ 15 h 2368"/>
                  <a:gd name="T10" fmla="*/ 151 w 776"/>
                  <a:gd name="T11" fmla="*/ 17 h 2368"/>
                  <a:gd name="T12" fmla="*/ 113 w 776"/>
                  <a:gd name="T13" fmla="*/ 22 h 2368"/>
                  <a:gd name="T14" fmla="*/ 189 w 776"/>
                  <a:gd name="T15" fmla="*/ 25 h 2368"/>
                  <a:gd name="T16" fmla="*/ 151 w 776"/>
                  <a:gd name="T17" fmla="*/ 29 h 2368"/>
                  <a:gd name="T18" fmla="*/ 207 w 776"/>
                  <a:gd name="T19" fmla="*/ 31 h 2368"/>
                  <a:gd name="T20" fmla="*/ 189 w 776"/>
                  <a:gd name="T21" fmla="*/ 36 h 2368"/>
                  <a:gd name="T22" fmla="*/ 226 w 776"/>
                  <a:gd name="T23" fmla="*/ 41 h 2368"/>
                  <a:gd name="T24" fmla="*/ 226 w 776"/>
                  <a:gd name="T25" fmla="*/ 46 h 2368"/>
                  <a:gd name="T26" fmla="*/ 264 w 776"/>
                  <a:gd name="T27" fmla="*/ 53 h 2368"/>
                  <a:gd name="T28" fmla="*/ 246 w 776"/>
                  <a:gd name="T29" fmla="*/ 60 h 2368"/>
                  <a:gd name="T30" fmla="*/ 282 w 776"/>
                  <a:gd name="T31" fmla="*/ 65 h 2368"/>
                  <a:gd name="T32" fmla="*/ 264 w 776"/>
                  <a:gd name="T33" fmla="*/ 72 h 2368"/>
                  <a:gd name="T34" fmla="*/ 282 w 776"/>
                  <a:gd name="T35" fmla="*/ 79 h 2368"/>
                  <a:gd name="T36" fmla="*/ 264 w 776"/>
                  <a:gd name="T37" fmla="*/ 84 h 2368"/>
                  <a:gd name="T38" fmla="*/ 302 w 776"/>
                  <a:gd name="T39" fmla="*/ 91 h 2368"/>
                  <a:gd name="T40" fmla="*/ 282 w 776"/>
                  <a:gd name="T41" fmla="*/ 97 h 2368"/>
                  <a:gd name="T42" fmla="*/ 302 w 776"/>
                  <a:gd name="T43" fmla="*/ 107 h 2368"/>
                  <a:gd name="T44" fmla="*/ 282 w 776"/>
                  <a:gd name="T45" fmla="*/ 110 h 2368"/>
                  <a:gd name="T46" fmla="*/ 302 w 776"/>
                  <a:gd name="T47" fmla="*/ 117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21" name="Freeform 134"/>
              <p:cNvSpPr>
                <a:spLocks/>
              </p:cNvSpPr>
              <p:nvPr/>
            </p:nvSpPr>
            <p:spPr bwMode="hidden">
              <a:xfrm rot="1346631" flipH="1">
                <a:off x="1702" y="1506"/>
                <a:ext cx="440" cy="837"/>
              </a:xfrm>
              <a:custGeom>
                <a:avLst/>
                <a:gdLst>
                  <a:gd name="T0" fmla="*/ 0 w 776"/>
                  <a:gd name="T1" fmla="*/ 0 h 2368"/>
                  <a:gd name="T2" fmla="*/ 8 w 776"/>
                  <a:gd name="T3" fmla="*/ 0 h 2368"/>
                  <a:gd name="T4" fmla="*/ 3 w 776"/>
                  <a:gd name="T5" fmla="*/ 0 h 2368"/>
                  <a:gd name="T6" fmla="*/ 11 w 776"/>
                  <a:gd name="T7" fmla="*/ 0 h 2368"/>
                  <a:gd name="T8" fmla="*/ 6 w 776"/>
                  <a:gd name="T9" fmla="*/ 1 h 2368"/>
                  <a:gd name="T10" fmla="*/ 13 w 776"/>
                  <a:gd name="T11" fmla="*/ 1 h 2368"/>
                  <a:gd name="T12" fmla="*/ 9 w 776"/>
                  <a:gd name="T13" fmla="*/ 1 h 2368"/>
                  <a:gd name="T14" fmla="*/ 16 w 776"/>
                  <a:gd name="T15" fmla="*/ 1 h 2368"/>
                  <a:gd name="T16" fmla="*/ 13 w 776"/>
                  <a:gd name="T17" fmla="*/ 1 h 2368"/>
                  <a:gd name="T18" fmla="*/ 18 w 776"/>
                  <a:gd name="T19" fmla="*/ 1 h 2368"/>
                  <a:gd name="T20" fmla="*/ 16 w 776"/>
                  <a:gd name="T21" fmla="*/ 1 h 2368"/>
                  <a:gd name="T22" fmla="*/ 19 w 776"/>
                  <a:gd name="T23" fmla="*/ 2 h 2368"/>
                  <a:gd name="T24" fmla="*/ 19 w 776"/>
                  <a:gd name="T25" fmla="*/ 2 h 2368"/>
                  <a:gd name="T26" fmla="*/ 22 w 776"/>
                  <a:gd name="T27" fmla="*/ 2 h 2368"/>
                  <a:gd name="T28" fmla="*/ 21 w 776"/>
                  <a:gd name="T29" fmla="*/ 2 h 2368"/>
                  <a:gd name="T30" fmla="*/ 24 w 776"/>
                  <a:gd name="T31" fmla="*/ 2 h 2368"/>
                  <a:gd name="T32" fmla="*/ 22 w 776"/>
                  <a:gd name="T33" fmla="*/ 3 h 2368"/>
                  <a:gd name="T34" fmla="*/ 24 w 776"/>
                  <a:gd name="T35" fmla="*/ 3 h 2368"/>
                  <a:gd name="T36" fmla="*/ 22 w 776"/>
                  <a:gd name="T37" fmla="*/ 4 h 2368"/>
                  <a:gd name="T38" fmla="*/ 26 w 776"/>
                  <a:gd name="T39" fmla="*/ 4 h 2368"/>
                  <a:gd name="T40" fmla="*/ 24 w 776"/>
                  <a:gd name="T41" fmla="*/ 4 h 2368"/>
                  <a:gd name="T42" fmla="*/ 26 w 776"/>
                  <a:gd name="T43" fmla="*/ 4 h 2368"/>
                  <a:gd name="T44" fmla="*/ 24 w 776"/>
                  <a:gd name="T45" fmla="*/ 4 h 2368"/>
                  <a:gd name="T46" fmla="*/ 26 w 776"/>
                  <a:gd name="T47" fmla="*/ 5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CC00"/>
                  </a:solidFill>
                </a:endParaRPr>
              </a:p>
            </p:txBody>
          </p:sp>
        </p:grpSp>
      </p:grpSp>
      <p:sp>
        <p:nvSpPr>
          <p:cNvPr id="49287" name="Rectangle 13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7213"/>
            <a:ext cx="7772400" cy="162718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9288" name="Rectangle 1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7" name="Rectangle 13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CB3B6-F9E4-4631-A253-CE5AA0159601}" type="datetime1">
              <a:rPr lang="en-US">
                <a:solidFill>
                  <a:srgbClr val="FFCC00"/>
                </a:solidFill>
              </a:rPr>
              <a:pPr>
                <a:defRPr/>
              </a:pPr>
              <a:t>3/11/2015</a:t>
            </a:fld>
            <a:endParaRPr lang="en-US">
              <a:solidFill>
                <a:srgbClr val="FFCC00"/>
              </a:solidFill>
            </a:endParaRPr>
          </a:p>
        </p:txBody>
      </p:sp>
      <p:sp>
        <p:nvSpPr>
          <p:cNvPr id="138" name="Rectangle 1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CC00"/>
                </a:solidFill>
              </a:rPr>
              <a:t>Here I am to worship 1 of 6</a:t>
            </a:r>
          </a:p>
        </p:txBody>
      </p:sp>
      <p:sp>
        <p:nvSpPr>
          <p:cNvPr id="139" name="Rectangle 13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CDC11-CD4C-4826-9FF2-6B672D3B9918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42278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699BDB-E940-4B82-BF07-B849F870415F}" type="datetime1">
              <a:rPr lang="en-US">
                <a:solidFill>
                  <a:srgbClr val="FFCC00"/>
                </a:solidFill>
              </a:rPr>
              <a:pPr>
                <a:defRPr/>
              </a:pPr>
              <a:t>3/11/2015</a:t>
            </a:fld>
            <a:endParaRPr lang="en-US">
              <a:solidFill>
                <a:srgbClr val="FFCC00"/>
              </a:solidFill>
            </a:endParaRPr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CC00"/>
                </a:solidFill>
              </a:rPr>
              <a:t>Here I am to worship 1 of 6</a:t>
            </a:r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696B03-9E73-40A5-A001-4EC18D3DB027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26860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13DBAB-6D9A-4557-B859-0C94A33F6DD4}" type="datetime1">
              <a:rPr lang="en-US">
                <a:solidFill>
                  <a:srgbClr val="FFCC00"/>
                </a:solidFill>
              </a:rPr>
              <a:pPr>
                <a:defRPr/>
              </a:pPr>
              <a:t>3/11/2015</a:t>
            </a:fld>
            <a:endParaRPr lang="en-US">
              <a:solidFill>
                <a:srgbClr val="FFCC00"/>
              </a:solidFill>
            </a:endParaRPr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CC00"/>
                </a:solidFill>
              </a:rPr>
              <a:t>Here I am to worship 1 of 6</a:t>
            </a:r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C04056-2D58-49C5-8E35-A816582A005C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25528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563B6-86F4-4CD8-8D51-424406D68BEA}" type="datetime1">
              <a:rPr lang="en-US">
                <a:solidFill>
                  <a:srgbClr val="FFCC00"/>
                </a:solidFill>
              </a:rPr>
              <a:pPr>
                <a:defRPr/>
              </a:pPr>
              <a:t>3/11/2015</a:t>
            </a:fld>
            <a:endParaRPr lang="en-US">
              <a:solidFill>
                <a:srgbClr val="FFCC00"/>
              </a:solidFill>
            </a:endParaRPr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CC00"/>
                </a:solidFill>
              </a:rPr>
              <a:t>Here I am to worship 1 of 6</a:t>
            </a:r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53DF3-B599-4A2F-9F21-3201B64DF065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4166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13A57-751B-4D8B-9D86-0FE5E5425754}" type="datetime1">
              <a:rPr lang="en-US"/>
              <a:pPr>
                <a:defRPr/>
              </a:pPr>
              <a:t>3/11/2015</a:t>
            </a:fld>
            <a:endParaRPr lang="en-US"/>
          </a:p>
        </p:txBody>
      </p:sp>
      <p:sp>
        <p:nvSpPr>
          <p:cNvPr id="4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Here I am to worship 1 of 6</a:t>
            </a:r>
          </a:p>
        </p:txBody>
      </p:sp>
      <p:sp>
        <p:nvSpPr>
          <p:cNvPr id="5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5B664E-5374-4BFA-BE5F-15624E81A9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72296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AD9CBE-8B1A-4D1B-818B-AEB4EC4B67CD}" type="datetime1">
              <a:rPr lang="en-US">
                <a:solidFill>
                  <a:srgbClr val="FFCC00"/>
                </a:solidFill>
              </a:rPr>
              <a:pPr>
                <a:defRPr/>
              </a:pPr>
              <a:t>3/11/2015</a:t>
            </a:fld>
            <a:endParaRPr lang="en-US">
              <a:solidFill>
                <a:srgbClr val="FFCC00"/>
              </a:solidFill>
            </a:endParaRPr>
          </a:p>
        </p:txBody>
      </p:sp>
      <p:sp>
        <p:nvSpPr>
          <p:cNvPr id="8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CC00"/>
                </a:solidFill>
              </a:rPr>
              <a:t>Here I am to worship 1 of 6</a:t>
            </a:r>
          </a:p>
        </p:txBody>
      </p:sp>
      <p:sp>
        <p:nvSpPr>
          <p:cNvPr id="9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FA0260-2565-497C-B4D2-D7B7D10C944D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3491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13A57-751B-4D8B-9D86-0FE5E5425754}" type="datetime1">
              <a:rPr lang="en-US">
                <a:solidFill>
                  <a:srgbClr val="FFCC00"/>
                </a:solidFill>
              </a:rPr>
              <a:pPr>
                <a:defRPr/>
              </a:pPr>
              <a:t>3/11/2015</a:t>
            </a:fld>
            <a:endParaRPr lang="en-US">
              <a:solidFill>
                <a:srgbClr val="FFCC00"/>
              </a:solidFill>
            </a:endParaRPr>
          </a:p>
        </p:txBody>
      </p:sp>
      <p:sp>
        <p:nvSpPr>
          <p:cNvPr id="4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CC00"/>
                </a:solidFill>
              </a:rPr>
              <a:t>Here I am to worship 1 of 6</a:t>
            </a:r>
          </a:p>
        </p:txBody>
      </p:sp>
      <p:sp>
        <p:nvSpPr>
          <p:cNvPr id="5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5B664E-5374-4BFA-BE5F-15624E81A9F5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489676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703718-39B5-4FA9-A789-2A445272A522}" type="datetime1">
              <a:rPr lang="en-US">
                <a:solidFill>
                  <a:srgbClr val="FFCC00"/>
                </a:solidFill>
              </a:rPr>
              <a:pPr>
                <a:defRPr/>
              </a:pPr>
              <a:t>3/11/2015</a:t>
            </a:fld>
            <a:endParaRPr lang="en-US">
              <a:solidFill>
                <a:srgbClr val="FFCC00"/>
              </a:solidFill>
            </a:endParaRPr>
          </a:p>
        </p:txBody>
      </p:sp>
      <p:sp>
        <p:nvSpPr>
          <p:cNvPr id="3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CC00"/>
                </a:solidFill>
              </a:rPr>
              <a:t>Here I am to worship 1 of 6</a:t>
            </a:r>
          </a:p>
        </p:txBody>
      </p:sp>
      <p:sp>
        <p:nvSpPr>
          <p:cNvPr id="4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6D79D4-D13F-43F9-B91C-C77F0D497F2B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396700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C7220C-8808-458A-B74F-BC20E36FE013}" type="datetime1">
              <a:rPr lang="en-US">
                <a:solidFill>
                  <a:srgbClr val="FFCC00"/>
                </a:solidFill>
              </a:rPr>
              <a:pPr>
                <a:defRPr/>
              </a:pPr>
              <a:t>3/11/2015</a:t>
            </a:fld>
            <a:endParaRPr lang="en-US">
              <a:solidFill>
                <a:srgbClr val="FFCC00"/>
              </a:solidFill>
            </a:endParaRPr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CC00"/>
                </a:solidFill>
              </a:rPr>
              <a:t>Here I am to worship 1 of 6</a:t>
            </a:r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21BB36-2BCE-463D-8488-CD3D0FDC9604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941284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6CF918-2FF9-4EF8-A9F3-B1BCE73E9778}" type="datetime1">
              <a:rPr lang="en-US">
                <a:solidFill>
                  <a:srgbClr val="FFCC00"/>
                </a:solidFill>
              </a:rPr>
              <a:pPr>
                <a:defRPr/>
              </a:pPr>
              <a:t>3/11/2015</a:t>
            </a:fld>
            <a:endParaRPr lang="en-US">
              <a:solidFill>
                <a:srgbClr val="FFCC00"/>
              </a:solidFill>
            </a:endParaRPr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CC00"/>
                </a:solidFill>
              </a:rPr>
              <a:t>Here I am to worship 1 of 6</a:t>
            </a:r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E6E1D9-5932-44C2-8054-CD9CF89E8090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09351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0B832-2099-4972-91EB-0447FBCA26CD}" type="datetime1">
              <a:rPr lang="en-US">
                <a:solidFill>
                  <a:srgbClr val="FFCC00"/>
                </a:solidFill>
              </a:rPr>
              <a:pPr>
                <a:defRPr/>
              </a:pPr>
              <a:t>3/11/2015</a:t>
            </a:fld>
            <a:endParaRPr lang="en-US">
              <a:solidFill>
                <a:srgbClr val="FFCC00"/>
              </a:solidFill>
            </a:endParaRPr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CC00"/>
                </a:solidFill>
              </a:rPr>
              <a:t>Here I am to worship 1 of 6</a:t>
            </a:r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C2A465-D0AB-4104-B487-7AE397E6AB9D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814740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3100" cy="5794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676900" cy="5794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D1B237-5966-42A6-A477-2D1AF2C984E5}" type="datetime1">
              <a:rPr lang="en-US">
                <a:solidFill>
                  <a:srgbClr val="FFCC00"/>
                </a:solidFill>
              </a:rPr>
              <a:pPr>
                <a:defRPr/>
              </a:pPr>
              <a:t>3/11/2015</a:t>
            </a:fld>
            <a:endParaRPr lang="en-US">
              <a:solidFill>
                <a:srgbClr val="FFCC00"/>
              </a:solidFill>
            </a:endParaRPr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CC00"/>
                </a:solidFill>
              </a:rPr>
              <a:t>Here I am to worship 1 of 6</a:t>
            </a:r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3CCDA0-A197-4474-A8AD-9697499A7F11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122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703718-39B5-4FA9-A789-2A445272A522}" type="datetime1">
              <a:rPr lang="en-US"/>
              <a:pPr>
                <a:defRPr/>
              </a:pPr>
              <a:t>3/11/2015</a:t>
            </a:fld>
            <a:endParaRPr lang="en-US"/>
          </a:p>
        </p:txBody>
      </p:sp>
      <p:sp>
        <p:nvSpPr>
          <p:cNvPr id="3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Here I am to worship 1 of 6</a:t>
            </a:r>
          </a:p>
        </p:txBody>
      </p:sp>
      <p:sp>
        <p:nvSpPr>
          <p:cNvPr id="4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6D79D4-D13F-43F9-B91C-C77F0D497F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765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C7220C-8808-458A-B74F-BC20E36FE013}" type="datetime1">
              <a:rPr lang="en-US"/>
              <a:pPr>
                <a:defRPr/>
              </a:pPr>
              <a:t>3/11/2015</a:t>
            </a:fld>
            <a:endParaRPr lang="en-US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Here I am to worship 1 of 6</a:t>
            </a:r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21BB36-2BCE-463D-8488-CD3D0FDC9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087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6CF918-2FF9-4EF8-A9F3-B1BCE73E9778}" type="datetime1">
              <a:rPr lang="en-US"/>
              <a:pPr>
                <a:defRPr/>
              </a:pPr>
              <a:t>3/11/2015</a:t>
            </a:fld>
            <a:endParaRPr lang="en-US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Here I am to worship 1 of 6</a:t>
            </a:r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E6E1D9-5932-44C2-8054-CD9CF89E80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392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6303963" y="0"/>
            <a:ext cx="2840037" cy="3254375"/>
            <a:chOff x="3115" y="0"/>
            <a:chExt cx="2170" cy="2486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1164" name="Oval 4"/>
              <p:cNvSpPr>
                <a:spLocks noChangeArrowheads="1"/>
              </p:cNvSpPr>
              <p:nvPr/>
            </p:nvSpPr>
            <p:spPr bwMode="hidden">
              <a:xfrm>
                <a:off x="3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9pPr>
              </a:lstStyle>
              <a:p>
                <a:pPr eaLnBrk="0" hangingPunct="0">
                  <a:defRPr/>
                </a:pPr>
                <a:endParaRPr lang="en-US" altLang="en-US" smtClean="0">
                  <a:cs typeface="+mn-cs"/>
                </a:endParaRPr>
              </a:p>
            </p:txBody>
          </p:sp>
          <p:sp>
            <p:nvSpPr>
              <p:cNvPr id="1165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8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9pPr>
              </a:lstStyle>
              <a:p>
                <a:pPr eaLnBrk="0" hangingPunct="0">
                  <a:defRPr/>
                </a:pPr>
                <a:endParaRPr lang="en-US" altLang="en-US" smtClean="0">
                  <a:cs typeface="+mn-cs"/>
                </a:endParaRPr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1162" name="Oval 7"/>
              <p:cNvSpPr>
                <a:spLocks noChangeArrowheads="1"/>
              </p:cNvSpPr>
              <p:nvPr/>
            </p:nvSpPr>
            <p:spPr bwMode="hidden">
              <a:xfrm>
                <a:off x="-3" y="3"/>
                <a:ext cx="771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9pPr>
              </a:lstStyle>
              <a:p>
                <a:pPr eaLnBrk="0" hangingPunct="0">
                  <a:defRPr/>
                </a:pPr>
                <a:endParaRPr lang="en-US" altLang="en-US" smtClean="0">
                  <a:cs typeface="+mn-cs"/>
                </a:endParaRPr>
              </a:p>
            </p:txBody>
          </p:sp>
          <p:sp>
            <p:nvSpPr>
              <p:cNvPr id="1163" name="Oval 8"/>
              <p:cNvSpPr>
                <a:spLocks noChangeArrowheads="1"/>
              </p:cNvSpPr>
              <p:nvPr/>
            </p:nvSpPr>
            <p:spPr bwMode="hidden">
              <a:xfrm>
                <a:off x="276" y="254"/>
                <a:ext cx="186" cy="109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9pPr>
              </a:lstStyle>
              <a:p>
                <a:pPr eaLnBrk="0" hangingPunct="0">
                  <a:defRPr/>
                </a:pPr>
                <a:endParaRPr lang="en-US" altLang="en-US" smtClean="0">
                  <a:cs typeface="+mn-cs"/>
                </a:endParaRPr>
              </a:p>
            </p:txBody>
          </p:sp>
        </p:grpSp>
        <p:grpSp>
          <p:nvGrpSpPr>
            <p:cNvPr id="1034" name="Group 9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1160" name="Oval 1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9pPr>
              </a:lstStyle>
              <a:p>
                <a:pPr eaLnBrk="0" hangingPunct="0">
                  <a:defRPr/>
                </a:pPr>
                <a:endParaRPr lang="en-US" altLang="en-US" smtClean="0">
                  <a:cs typeface="+mn-cs"/>
                </a:endParaRPr>
              </a:p>
            </p:txBody>
          </p:sp>
          <p:sp>
            <p:nvSpPr>
              <p:cNvPr id="1161" name="Oval 1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8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9pPr>
              </a:lstStyle>
              <a:p>
                <a:pPr eaLnBrk="0" hangingPunct="0">
                  <a:defRPr/>
                </a:pPr>
                <a:endParaRPr lang="en-US" altLang="en-US" smtClean="0">
                  <a:cs typeface="+mn-cs"/>
                </a:endParaRPr>
              </a:p>
            </p:txBody>
          </p:sp>
        </p:grpSp>
        <p:grpSp>
          <p:nvGrpSpPr>
            <p:cNvPr id="1035" name="Group 12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1036" name="Group 13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1158" name="Oval 14"/>
                <p:cNvSpPr>
                  <a:spLocks noChangeArrowheads="1"/>
                </p:cNvSpPr>
                <p:nvPr/>
              </p:nvSpPr>
              <p:spPr bwMode="hidden">
                <a:xfrm>
                  <a:off x="1266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9pPr>
                </a:lstStyle>
                <a:p>
                  <a:pPr eaLnBrk="0" hangingPunct="0">
                    <a:defRPr/>
                  </a:pPr>
                  <a:endParaRPr lang="en-US" altLang="en-US" smtClean="0">
                    <a:cs typeface="+mn-cs"/>
                  </a:endParaRPr>
                </a:p>
              </p:txBody>
            </p:sp>
            <p:sp>
              <p:nvSpPr>
                <p:cNvPr id="1159" name="Oval 15"/>
                <p:cNvSpPr>
                  <a:spLocks noChangeArrowheads="1"/>
                </p:cNvSpPr>
                <p:nvPr/>
              </p:nvSpPr>
              <p:spPr bwMode="hidden">
                <a:xfrm>
                  <a:off x="2382" y="1602"/>
                  <a:ext cx="578" cy="405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9pPr>
                </a:lstStyle>
                <a:p>
                  <a:pPr eaLnBrk="0" hangingPunct="0">
                    <a:defRPr/>
                  </a:pPr>
                  <a:endParaRPr lang="en-US" altLang="en-US" smtClean="0">
                    <a:cs typeface="+mn-cs"/>
                  </a:endParaRPr>
                </a:p>
              </p:txBody>
            </p:sp>
          </p:grpSp>
          <p:grpSp>
            <p:nvGrpSpPr>
              <p:cNvPr id="1037" name="Group 16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1060" name="Group 17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1156" name="Freeform 18"/>
                  <p:cNvSpPr>
                    <a:spLocks/>
                  </p:cNvSpPr>
                  <p:nvPr/>
                </p:nvSpPr>
                <p:spPr bwMode="hidden">
                  <a:xfrm rot="2711884">
                    <a:off x="2778" y="2236"/>
                    <a:ext cx="1699" cy="313"/>
                  </a:xfrm>
                  <a:custGeom>
                    <a:avLst/>
                    <a:gdLst>
                      <a:gd name="T0" fmla="*/ 0 w 2736"/>
                      <a:gd name="T1" fmla="*/ 29 h 504"/>
                      <a:gd name="T2" fmla="*/ 50 w 2736"/>
                      <a:gd name="T3" fmla="*/ 10 h 504"/>
                      <a:gd name="T4" fmla="*/ 102 w 2736"/>
                      <a:gd name="T5" fmla="*/ 1 h 504"/>
                      <a:gd name="T6" fmla="*/ 157 w 2736"/>
                      <a:gd name="T7" fmla="*/ 1 h 504"/>
                      <a:gd name="T8" fmla="*/ 156 w 2736"/>
                      <a:gd name="T9" fmla="*/ 6 h 504"/>
                      <a:gd name="T10" fmla="*/ 101 w 2736"/>
                      <a:gd name="T11" fmla="*/ 6 h 504"/>
                      <a:gd name="T12" fmla="*/ 37 w 2736"/>
                      <a:gd name="T13" fmla="*/ 17 h 504"/>
                      <a:gd name="T14" fmla="*/ 0 w 2736"/>
                      <a:gd name="T15" fmla="*/ 2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7" name="Freeform 19"/>
                  <p:cNvSpPr>
                    <a:spLocks/>
                  </p:cNvSpPr>
                  <p:nvPr/>
                </p:nvSpPr>
                <p:spPr bwMode="hidden">
                  <a:xfrm rot="2711884">
                    <a:off x="4061" y="3107"/>
                    <a:ext cx="842" cy="486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6 w 1769"/>
                      <a:gd name="T3" fmla="*/ 3 h 791"/>
                      <a:gd name="T4" fmla="*/ 13 w 1769"/>
                      <a:gd name="T5" fmla="*/ 11 h 791"/>
                      <a:gd name="T6" fmla="*/ 19 w 1769"/>
                      <a:gd name="T7" fmla="*/ 23 h 791"/>
                      <a:gd name="T8" fmla="*/ 20 w 1769"/>
                      <a:gd name="T9" fmla="*/ 33 h 791"/>
                      <a:gd name="T10" fmla="*/ 20 w 1769"/>
                      <a:gd name="T11" fmla="*/ 42 h 791"/>
                      <a:gd name="T12" fmla="*/ 19 w 1769"/>
                      <a:gd name="T13" fmla="*/ 34 h 791"/>
                      <a:gd name="T14" fmla="*/ 16 w 1769"/>
                      <a:gd name="T15" fmla="*/ 25 h 791"/>
                      <a:gd name="T16" fmla="*/ 13 w 1769"/>
                      <a:gd name="T17" fmla="*/ 16 h 791"/>
                      <a:gd name="T18" fmla="*/ 7 w 1769"/>
                      <a:gd name="T19" fmla="*/ 9 h 791"/>
                      <a:gd name="T20" fmla="*/ 0 w 1769"/>
                      <a:gd name="T21" fmla="*/ 4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61" name="Group 20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1154" name="Freeform 21"/>
                  <p:cNvSpPr>
                    <a:spLocks/>
                  </p:cNvSpPr>
                  <p:nvPr/>
                </p:nvSpPr>
                <p:spPr bwMode="hidden">
                  <a:xfrm rot="2104081">
                    <a:off x="2865" y="2019"/>
                    <a:ext cx="1812" cy="347"/>
                  </a:xfrm>
                  <a:custGeom>
                    <a:avLst/>
                    <a:gdLst>
                      <a:gd name="T0" fmla="*/ 0 w 2736"/>
                      <a:gd name="T1" fmla="*/ 54 h 504"/>
                      <a:gd name="T2" fmla="*/ 73 w 2736"/>
                      <a:gd name="T3" fmla="*/ 18 h 504"/>
                      <a:gd name="T4" fmla="*/ 150 w 2736"/>
                      <a:gd name="T5" fmla="*/ 3 h 504"/>
                      <a:gd name="T6" fmla="*/ 231 w 2736"/>
                      <a:gd name="T7" fmla="*/ 3 h 504"/>
                      <a:gd name="T8" fmla="*/ 229 w 2736"/>
                      <a:gd name="T9" fmla="*/ 11 h 504"/>
                      <a:gd name="T10" fmla="*/ 149 w 2736"/>
                      <a:gd name="T11" fmla="*/ 11 h 504"/>
                      <a:gd name="T12" fmla="*/ 55 w 2736"/>
                      <a:gd name="T13" fmla="*/ 31 h 504"/>
                      <a:gd name="T14" fmla="*/ 0 w 2736"/>
                      <a:gd name="T15" fmla="*/ 5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5" name="Freeform 22"/>
                  <p:cNvSpPr>
                    <a:spLocks/>
                  </p:cNvSpPr>
                  <p:nvPr/>
                </p:nvSpPr>
                <p:spPr bwMode="hidden">
                  <a:xfrm rot="2104081">
                    <a:off x="4352" y="2805"/>
                    <a:ext cx="974" cy="545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4 w 1769"/>
                      <a:gd name="T3" fmla="*/ 6 h 791"/>
                      <a:gd name="T4" fmla="*/ 32 w 1769"/>
                      <a:gd name="T5" fmla="*/ 21 h 791"/>
                      <a:gd name="T6" fmla="*/ 45 w 1769"/>
                      <a:gd name="T7" fmla="*/ 46 h 791"/>
                      <a:gd name="T8" fmla="*/ 49 w 1769"/>
                      <a:gd name="T9" fmla="*/ 65 h 791"/>
                      <a:gd name="T10" fmla="*/ 47 w 1769"/>
                      <a:gd name="T11" fmla="*/ 84 h 791"/>
                      <a:gd name="T12" fmla="*/ 44 w 1769"/>
                      <a:gd name="T13" fmla="*/ 68 h 791"/>
                      <a:gd name="T14" fmla="*/ 39 w 1769"/>
                      <a:gd name="T15" fmla="*/ 49 h 791"/>
                      <a:gd name="T16" fmla="*/ 31 w 1769"/>
                      <a:gd name="T17" fmla="*/ 32 h 791"/>
                      <a:gd name="T18" fmla="*/ 16 w 1769"/>
                      <a:gd name="T19" fmla="*/ 16 h 791"/>
                      <a:gd name="T20" fmla="*/ 0 w 1769"/>
                      <a:gd name="T21" fmla="*/ 8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62" name="Group 23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1152" name="Freeform 24"/>
                  <p:cNvSpPr>
                    <a:spLocks/>
                  </p:cNvSpPr>
                  <p:nvPr/>
                </p:nvSpPr>
                <p:spPr bwMode="hidden">
                  <a:xfrm rot="1582915">
                    <a:off x="2896" y="1832"/>
                    <a:ext cx="1736" cy="303"/>
                  </a:xfrm>
                  <a:custGeom>
                    <a:avLst/>
                    <a:gdLst>
                      <a:gd name="T0" fmla="*/ 0 w 2736"/>
                      <a:gd name="T1" fmla="*/ 24 h 504"/>
                      <a:gd name="T2" fmla="*/ 56 w 2736"/>
                      <a:gd name="T3" fmla="*/ 8 h 504"/>
                      <a:gd name="T4" fmla="*/ 116 w 2736"/>
                      <a:gd name="T5" fmla="*/ 1 h 504"/>
                      <a:gd name="T6" fmla="*/ 179 w 2736"/>
                      <a:gd name="T7" fmla="*/ 1 h 504"/>
                      <a:gd name="T8" fmla="*/ 178 w 2736"/>
                      <a:gd name="T9" fmla="*/ 5 h 504"/>
                      <a:gd name="T10" fmla="*/ 115 w 2736"/>
                      <a:gd name="T11" fmla="*/ 5 h 504"/>
                      <a:gd name="T12" fmla="*/ 43 w 2736"/>
                      <a:gd name="T13" fmla="*/ 14 h 504"/>
                      <a:gd name="T14" fmla="*/ 0 w 2736"/>
                      <a:gd name="T15" fmla="*/ 2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3" name="Freeform 25"/>
                  <p:cNvSpPr>
                    <a:spLocks/>
                  </p:cNvSpPr>
                  <p:nvPr/>
                </p:nvSpPr>
                <p:spPr bwMode="hidden">
                  <a:xfrm rot="1582915">
                    <a:off x="4443" y="2420"/>
                    <a:ext cx="931" cy="477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0 w 1769"/>
                      <a:gd name="T3" fmla="*/ 3 h 791"/>
                      <a:gd name="T4" fmla="*/ 25 w 1769"/>
                      <a:gd name="T5" fmla="*/ 10 h 791"/>
                      <a:gd name="T6" fmla="*/ 34 w 1769"/>
                      <a:gd name="T7" fmla="*/ 21 h 791"/>
                      <a:gd name="T8" fmla="*/ 37 w 1769"/>
                      <a:gd name="T9" fmla="*/ 29 h 791"/>
                      <a:gd name="T10" fmla="*/ 36 w 1769"/>
                      <a:gd name="T11" fmla="*/ 38 h 791"/>
                      <a:gd name="T12" fmla="*/ 34 w 1769"/>
                      <a:gd name="T13" fmla="*/ 31 h 791"/>
                      <a:gd name="T14" fmla="*/ 29 w 1769"/>
                      <a:gd name="T15" fmla="*/ 22 h 791"/>
                      <a:gd name="T16" fmla="*/ 24 w 1769"/>
                      <a:gd name="T17" fmla="*/ 14 h 791"/>
                      <a:gd name="T18" fmla="*/ 13 w 1769"/>
                      <a:gd name="T19" fmla="*/ 7 h 791"/>
                      <a:gd name="T20" fmla="*/ 0 w 1769"/>
                      <a:gd name="T21" fmla="*/ 4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63" name="Group 26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1150" name="Freeform 27"/>
                  <p:cNvSpPr>
                    <a:spLocks/>
                  </p:cNvSpPr>
                  <p:nvPr/>
                </p:nvSpPr>
                <p:spPr bwMode="hidden">
                  <a:xfrm rot="1080363">
                    <a:off x="2907" y="1616"/>
                    <a:ext cx="1680" cy="346"/>
                  </a:xfrm>
                  <a:custGeom>
                    <a:avLst/>
                    <a:gdLst>
                      <a:gd name="T0" fmla="*/ 0 w 2736"/>
                      <a:gd name="T1" fmla="*/ 53 h 504"/>
                      <a:gd name="T2" fmla="*/ 47 w 2736"/>
                      <a:gd name="T3" fmla="*/ 17 h 504"/>
                      <a:gd name="T4" fmla="*/ 95 w 2736"/>
                      <a:gd name="T5" fmla="*/ 2 h 504"/>
                      <a:gd name="T6" fmla="*/ 147 w 2736"/>
                      <a:gd name="T7" fmla="*/ 2 h 504"/>
                      <a:gd name="T8" fmla="*/ 146 w 2736"/>
                      <a:gd name="T9" fmla="*/ 11 h 504"/>
                      <a:gd name="T10" fmla="*/ 95 w 2736"/>
                      <a:gd name="T11" fmla="*/ 11 h 504"/>
                      <a:gd name="T12" fmla="*/ 35 w 2736"/>
                      <a:gd name="T13" fmla="*/ 31 h 504"/>
                      <a:gd name="T14" fmla="*/ 0 w 2736"/>
                      <a:gd name="T15" fmla="*/ 5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1" name="Freeform 28"/>
                  <p:cNvSpPr>
                    <a:spLocks/>
                  </p:cNvSpPr>
                  <p:nvPr/>
                </p:nvSpPr>
                <p:spPr bwMode="hidden">
                  <a:xfrm rot="1080363">
                    <a:off x="4488" y="2030"/>
                    <a:ext cx="891" cy="513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8 w 1769"/>
                      <a:gd name="T3" fmla="*/ 4 h 791"/>
                      <a:gd name="T4" fmla="*/ 19 w 1769"/>
                      <a:gd name="T5" fmla="*/ 15 h 791"/>
                      <a:gd name="T6" fmla="*/ 26 w 1769"/>
                      <a:gd name="T7" fmla="*/ 32 h 791"/>
                      <a:gd name="T8" fmla="*/ 29 w 1769"/>
                      <a:gd name="T9" fmla="*/ 45 h 791"/>
                      <a:gd name="T10" fmla="*/ 28 w 1769"/>
                      <a:gd name="T11" fmla="*/ 58 h 791"/>
                      <a:gd name="T12" fmla="*/ 26 w 1769"/>
                      <a:gd name="T13" fmla="*/ 47 h 791"/>
                      <a:gd name="T14" fmla="*/ 23 w 1769"/>
                      <a:gd name="T15" fmla="*/ 34 h 791"/>
                      <a:gd name="T16" fmla="*/ 18 w 1769"/>
                      <a:gd name="T17" fmla="*/ 22 h 791"/>
                      <a:gd name="T18" fmla="*/ 10 w 1769"/>
                      <a:gd name="T19" fmla="*/ 12 h 791"/>
                      <a:gd name="T20" fmla="*/ 0 w 1769"/>
                      <a:gd name="T21" fmla="*/ 6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64" name="Group 29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1148" name="Freeform 30"/>
                  <p:cNvSpPr>
                    <a:spLocks/>
                  </p:cNvSpPr>
                  <p:nvPr/>
                </p:nvSpPr>
                <p:spPr bwMode="hidden">
                  <a:xfrm rot="463793">
                    <a:off x="2957" y="1415"/>
                    <a:ext cx="1544" cy="312"/>
                  </a:xfrm>
                  <a:custGeom>
                    <a:avLst/>
                    <a:gdLst>
                      <a:gd name="T0" fmla="*/ 0 w 2736"/>
                      <a:gd name="T1" fmla="*/ 28 h 504"/>
                      <a:gd name="T2" fmla="*/ 28 w 2736"/>
                      <a:gd name="T3" fmla="*/ 9 h 504"/>
                      <a:gd name="T4" fmla="*/ 58 w 2736"/>
                      <a:gd name="T5" fmla="*/ 1 h 504"/>
                      <a:gd name="T6" fmla="*/ 89 w 2736"/>
                      <a:gd name="T7" fmla="*/ 1 h 504"/>
                      <a:gd name="T8" fmla="*/ 88 w 2736"/>
                      <a:gd name="T9" fmla="*/ 6 h 504"/>
                      <a:gd name="T10" fmla="*/ 57 w 2736"/>
                      <a:gd name="T11" fmla="*/ 6 h 504"/>
                      <a:gd name="T12" fmla="*/ 21 w 2736"/>
                      <a:gd name="T13" fmla="*/ 17 h 504"/>
                      <a:gd name="T14" fmla="*/ 0 w 2736"/>
                      <a:gd name="T15" fmla="*/ 28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9" name="Freeform 31"/>
                  <p:cNvSpPr>
                    <a:spLocks/>
                  </p:cNvSpPr>
                  <p:nvPr/>
                </p:nvSpPr>
                <p:spPr bwMode="hidden">
                  <a:xfrm rot="463793">
                    <a:off x="4470" y="1581"/>
                    <a:ext cx="829" cy="442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5 w 1769"/>
                      <a:gd name="T3" fmla="*/ 2 h 791"/>
                      <a:gd name="T4" fmla="*/ 12 w 1769"/>
                      <a:gd name="T5" fmla="*/ 6 h 791"/>
                      <a:gd name="T6" fmla="*/ 17 w 1769"/>
                      <a:gd name="T7" fmla="*/ 13 h 791"/>
                      <a:gd name="T8" fmla="*/ 19 w 1769"/>
                      <a:gd name="T9" fmla="*/ 18 h 791"/>
                      <a:gd name="T10" fmla="*/ 18 w 1769"/>
                      <a:gd name="T11" fmla="*/ 24 h 791"/>
                      <a:gd name="T12" fmla="*/ 17 w 1769"/>
                      <a:gd name="T13" fmla="*/ 19 h 791"/>
                      <a:gd name="T14" fmla="*/ 15 w 1769"/>
                      <a:gd name="T15" fmla="*/ 14 h 791"/>
                      <a:gd name="T16" fmla="*/ 12 w 1769"/>
                      <a:gd name="T17" fmla="*/ 9 h 791"/>
                      <a:gd name="T18" fmla="*/ 6 w 1769"/>
                      <a:gd name="T19" fmla="*/ 4 h 791"/>
                      <a:gd name="T20" fmla="*/ 0 w 1769"/>
                      <a:gd name="T21" fmla="*/ 2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65" name="Group 32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1146" name="Freeform 33"/>
                  <p:cNvSpPr>
                    <a:spLocks/>
                  </p:cNvSpPr>
                  <p:nvPr/>
                </p:nvSpPr>
                <p:spPr bwMode="hidden">
                  <a:xfrm rot="-84182">
                    <a:off x="2982" y="1286"/>
                    <a:ext cx="1404" cy="220"/>
                  </a:xfrm>
                  <a:custGeom>
                    <a:avLst/>
                    <a:gdLst>
                      <a:gd name="T0" fmla="*/ 0 w 2736"/>
                      <a:gd name="T1" fmla="*/ 3 h 504"/>
                      <a:gd name="T2" fmla="*/ 16 w 2736"/>
                      <a:gd name="T3" fmla="*/ 1 h 504"/>
                      <a:gd name="T4" fmla="*/ 32 w 2736"/>
                      <a:gd name="T5" fmla="*/ 0 h 504"/>
                      <a:gd name="T6" fmla="*/ 50 w 2736"/>
                      <a:gd name="T7" fmla="*/ 0 h 504"/>
                      <a:gd name="T8" fmla="*/ 49 w 2736"/>
                      <a:gd name="T9" fmla="*/ 1 h 504"/>
                      <a:gd name="T10" fmla="*/ 32 w 2736"/>
                      <a:gd name="T11" fmla="*/ 1 h 504"/>
                      <a:gd name="T12" fmla="*/ 12 w 2736"/>
                      <a:gd name="T13" fmla="*/ 2 h 504"/>
                      <a:gd name="T14" fmla="*/ 0 w 2736"/>
                      <a:gd name="T15" fmla="*/ 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7" name="Freeform 34"/>
                  <p:cNvSpPr>
                    <a:spLocks/>
                  </p:cNvSpPr>
                  <p:nvPr/>
                </p:nvSpPr>
                <p:spPr bwMode="hidden">
                  <a:xfrm rot="-84182">
                    <a:off x="4377" y="1249"/>
                    <a:ext cx="755" cy="363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3 w 1769"/>
                      <a:gd name="T3" fmla="*/ 0 h 791"/>
                      <a:gd name="T4" fmla="*/ 7 w 1769"/>
                      <a:gd name="T5" fmla="*/ 2 h 791"/>
                      <a:gd name="T6" fmla="*/ 10 w 1769"/>
                      <a:gd name="T7" fmla="*/ 4 h 791"/>
                      <a:gd name="T8" fmla="*/ 11 w 1769"/>
                      <a:gd name="T9" fmla="*/ 6 h 791"/>
                      <a:gd name="T10" fmla="*/ 10 w 1769"/>
                      <a:gd name="T11" fmla="*/ 7 h 791"/>
                      <a:gd name="T12" fmla="*/ 9 w 1769"/>
                      <a:gd name="T13" fmla="*/ 6 h 791"/>
                      <a:gd name="T14" fmla="*/ 9 w 1769"/>
                      <a:gd name="T15" fmla="*/ 4 h 791"/>
                      <a:gd name="T16" fmla="*/ 7 w 1769"/>
                      <a:gd name="T17" fmla="*/ 3 h 791"/>
                      <a:gd name="T18" fmla="*/ 3 w 1769"/>
                      <a:gd name="T19" fmla="*/ 1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66" name="Group 35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1144" name="Freeform 36"/>
                  <p:cNvSpPr>
                    <a:spLocks/>
                  </p:cNvSpPr>
                  <p:nvPr/>
                </p:nvSpPr>
                <p:spPr bwMode="hidden">
                  <a:xfrm rot="-802576">
                    <a:off x="2853" y="1128"/>
                    <a:ext cx="1296" cy="202"/>
                  </a:xfrm>
                  <a:custGeom>
                    <a:avLst/>
                    <a:gdLst>
                      <a:gd name="T0" fmla="*/ 0 w 2736"/>
                      <a:gd name="T1" fmla="*/ 2 h 504"/>
                      <a:gd name="T2" fmla="*/ 10 w 2736"/>
                      <a:gd name="T3" fmla="*/ 1 h 504"/>
                      <a:gd name="T4" fmla="*/ 20 w 2736"/>
                      <a:gd name="T5" fmla="*/ 0 h 504"/>
                      <a:gd name="T6" fmla="*/ 31 w 2736"/>
                      <a:gd name="T7" fmla="*/ 0 h 504"/>
                      <a:gd name="T8" fmla="*/ 31 w 2736"/>
                      <a:gd name="T9" fmla="*/ 0 h 504"/>
                      <a:gd name="T10" fmla="*/ 20 w 2736"/>
                      <a:gd name="T11" fmla="*/ 0 h 504"/>
                      <a:gd name="T12" fmla="*/ 8 w 2736"/>
                      <a:gd name="T13" fmla="*/ 1 h 504"/>
                      <a:gd name="T14" fmla="*/ 0 w 2736"/>
                      <a:gd name="T15" fmla="*/ 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5" name="Freeform 37"/>
                  <p:cNvSpPr>
                    <a:spLocks/>
                  </p:cNvSpPr>
                  <p:nvPr/>
                </p:nvSpPr>
                <p:spPr bwMode="hidden">
                  <a:xfrm rot="-802576">
                    <a:off x="4148" y="918"/>
                    <a:ext cx="668" cy="335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2 w 1769"/>
                      <a:gd name="T3" fmla="*/ 0 h 791"/>
                      <a:gd name="T4" fmla="*/ 3 w 1769"/>
                      <a:gd name="T5" fmla="*/ 1 h 791"/>
                      <a:gd name="T6" fmla="*/ 5 w 1769"/>
                      <a:gd name="T7" fmla="*/ 3 h 791"/>
                      <a:gd name="T8" fmla="*/ 5 w 1769"/>
                      <a:gd name="T9" fmla="*/ 3 h 791"/>
                      <a:gd name="T10" fmla="*/ 5 w 1769"/>
                      <a:gd name="T11" fmla="*/ 5 h 791"/>
                      <a:gd name="T12" fmla="*/ 5 w 1769"/>
                      <a:gd name="T13" fmla="*/ 3 h 791"/>
                      <a:gd name="T14" fmla="*/ 4 w 1769"/>
                      <a:gd name="T15" fmla="*/ 3 h 791"/>
                      <a:gd name="T16" fmla="*/ 3 w 1769"/>
                      <a:gd name="T17" fmla="*/ 2 h 791"/>
                      <a:gd name="T18" fmla="*/ 2 w 1769"/>
                      <a:gd name="T19" fmla="*/ 1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67" name="Group 38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1142" name="Freeform 39"/>
                  <p:cNvSpPr>
                    <a:spLocks/>
                  </p:cNvSpPr>
                  <p:nvPr/>
                </p:nvSpPr>
                <p:spPr bwMode="hidden">
                  <a:xfrm rot="18888116" flipH="1">
                    <a:off x="866" y="2351"/>
                    <a:ext cx="1726" cy="297"/>
                  </a:xfrm>
                  <a:custGeom>
                    <a:avLst/>
                    <a:gdLst>
                      <a:gd name="T0" fmla="*/ 0 w 2736"/>
                      <a:gd name="T1" fmla="*/ 21 h 504"/>
                      <a:gd name="T2" fmla="*/ 54 w 2736"/>
                      <a:gd name="T3" fmla="*/ 7 h 504"/>
                      <a:gd name="T4" fmla="*/ 112 w 2736"/>
                      <a:gd name="T5" fmla="*/ 1 h 504"/>
                      <a:gd name="T6" fmla="*/ 172 w 2736"/>
                      <a:gd name="T7" fmla="*/ 1 h 504"/>
                      <a:gd name="T8" fmla="*/ 172 w 2736"/>
                      <a:gd name="T9" fmla="*/ 4 h 504"/>
                      <a:gd name="T10" fmla="*/ 111 w 2736"/>
                      <a:gd name="T11" fmla="*/ 4 h 504"/>
                      <a:gd name="T12" fmla="*/ 42 w 2736"/>
                      <a:gd name="T13" fmla="*/ 12 h 504"/>
                      <a:gd name="T14" fmla="*/ 0 w 2736"/>
                      <a:gd name="T15" fmla="*/ 2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3" name="Freeform 40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1"/>
                    <a:ext cx="925" cy="489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0 w 1769"/>
                      <a:gd name="T3" fmla="*/ 4 h 791"/>
                      <a:gd name="T4" fmla="*/ 24 w 1769"/>
                      <a:gd name="T5" fmla="*/ 12 h 791"/>
                      <a:gd name="T6" fmla="*/ 33 w 1769"/>
                      <a:gd name="T7" fmla="*/ 24 h 791"/>
                      <a:gd name="T8" fmla="*/ 36 w 1769"/>
                      <a:gd name="T9" fmla="*/ 33 h 791"/>
                      <a:gd name="T10" fmla="*/ 35 w 1769"/>
                      <a:gd name="T11" fmla="*/ 44 h 791"/>
                      <a:gd name="T12" fmla="*/ 32 w 1769"/>
                      <a:gd name="T13" fmla="*/ 35 h 791"/>
                      <a:gd name="T14" fmla="*/ 28 w 1769"/>
                      <a:gd name="T15" fmla="*/ 25 h 791"/>
                      <a:gd name="T16" fmla="*/ 22 w 1769"/>
                      <a:gd name="T17" fmla="*/ 17 h 791"/>
                      <a:gd name="T18" fmla="*/ 12 w 1769"/>
                      <a:gd name="T19" fmla="*/ 9 h 791"/>
                      <a:gd name="T20" fmla="*/ 0 w 1769"/>
                      <a:gd name="T21" fmla="*/ 4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68" name="Group 41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1140" name="Freeform 42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797" cy="347"/>
                  </a:xfrm>
                  <a:custGeom>
                    <a:avLst/>
                    <a:gdLst>
                      <a:gd name="T0" fmla="*/ 0 w 2736"/>
                      <a:gd name="T1" fmla="*/ 54 h 504"/>
                      <a:gd name="T2" fmla="*/ 69 w 2736"/>
                      <a:gd name="T3" fmla="*/ 18 h 504"/>
                      <a:gd name="T4" fmla="*/ 143 w 2736"/>
                      <a:gd name="T5" fmla="*/ 3 h 504"/>
                      <a:gd name="T6" fmla="*/ 219 w 2736"/>
                      <a:gd name="T7" fmla="*/ 3 h 504"/>
                      <a:gd name="T8" fmla="*/ 218 w 2736"/>
                      <a:gd name="T9" fmla="*/ 11 h 504"/>
                      <a:gd name="T10" fmla="*/ 141 w 2736"/>
                      <a:gd name="T11" fmla="*/ 11 h 504"/>
                      <a:gd name="T12" fmla="*/ 53 w 2736"/>
                      <a:gd name="T13" fmla="*/ 31 h 504"/>
                      <a:gd name="T14" fmla="*/ 0 w 2736"/>
                      <a:gd name="T15" fmla="*/ 5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1" name="Freeform 43"/>
                  <p:cNvSpPr>
                    <a:spLocks/>
                  </p:cNvSpPr>
                  <p:nvPr/>
                </p:nvSpPr>
                <p:spPr bwMode="hidden">
                  <a:xfrm rot="19495919" flipH="1">
                    <a:off x="-6" y="2982"/>
                    <a:ext cx="968" cy="545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3 w 1769"/>
                      <a:gd name="T3" fmla="*/ 6 h 791"/>
                      <a:gd name="T4" fmla="*/ 31 w 1769"/>
                      <a:gd name="T5" fmla="*/ 21 h 791"/>
                      <a:gd name="T6" fmla="*/ 43 w 1769"/>
                      <a:gd name="T7" fmla="*/ 46 h 791"/>
                      <a:gd name="T8" fmla="*/ 47 w 1769"/>
                      <a:gd name="T9" fmla="*/ 65 h 791"/>
                      <a:gd name="T10" fmla="*/ 45 w 1769"/>
                      <a:gd name="T11" fmla="*/ 84 h 791"/>
                      <a:gd name="T12" fmla="*/ 43 w 1769"/>
                      <a:gd name="T13" fmla="*/ 68 h 791"/>
                      <a:gd name="T14" fmla="*/ 37 w 1769"/>
                      <a:gd name="T15" fmla="*/ 49 h 791"/>
                      <a:gd name="T16" fmla="*/ 30 w 1769"/>
                      <a:gd name="T17" fmla="*/ 32 h 791"/>
                      <a:gd name="T18" fmla="*/ 15 w 1769"/>
                      <a:gd name="T19" fmla="*/ 16 h 791"/>
                      <a:gd name="T20" fmla="*/ 0 w 1769"/>
                      <a:gd name="T21" fmla="*/ 8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69" name="Group 44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1138" name="Freeform 45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10"/>
                    <a:ext cx="1736" cy="303"/>
                  </a:xfrm>
                  <a:custGeom>
                    <a:avLst/>
                    <a:gdLst>
                      <a:gd name="T0" fmla="*/ 0 w 2736"/>
                      <a:gd name="T1" fmla="*/ 24 h 504"/>
                      <a:gd name="T2" fmla="*/ 56 w 2736"/>
                      <a:gd name="T3" fmla="*/ 8 h 504"/>
                      <a:gd name="T4" fmla="*/ 116 w 2736"/>
                      <a:gd name="T5" fmla="*/ 1 h 504"/>
                      <a:gd name="T6" fmla="*/ 179 w 2736"/>
                      <a:gd name="T7" fmla="*/ 1 h 504"/>
                      <a:gd name="T8" fmla="*/ 178 w 2736"/>
                      <a:gd name="T9" fmla="*/ 5 h 504"/>
                      <a:gd name="T10" fmla="*/ 115 w 2736"/>
                      <a:gd name="T11" fmla="*/ 5 h 504"/>
                      <a:gd name="T12" fmla="*/ 43 w 2736"/>
                      <a:gd name="T13" fmla="*/ 14 h 504"/>
                      <a:gd name="T14" fmla="*/ 0 w 2736"/>
                      <a:gd name="T15" fmla="*/ 2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9" name="Freeform 46"/>
                  <p:cNvSpPr>
                    <a:spLocks/>
                  </p:cNvSpPr>
                  <p:nvPr/>
                </p:nvSpPr>
                <p:spPr bwMode="hidden">
                  <a:xfrm rot="20017085" flipH="1">
                    <a:off x="-53" y="2598"/>
                    <a:ext cx="931" cy="458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0 w 1769"/>
                      <a:gd name="T3" fmla="*/ 2 h 791"/>
                      <a:gd name="T4" fmla="*/ 25 w 1769"/>
                      <a:gd name="T5" fmla="*/ 8 h 791"/>
                      <a:gd name="T6" fmla="*/ 34 w 1769"/>
                      <a:gd name="T7" fmla="*/ 16 h 791"/>
                      <a:gd name="T8" fmla="*/ 37 w 1769"/>
                      <a:gd name="T9" fmla="*/ 23 h 791"/>
                      <a:gd name="T10" fmla="*/ 36 w 1769"/>
                      <a:gd name="T11" fmla="*/ 30 h 791"/>
                      <a:gd name="T12" fmla="*/ 34 w 1769"/>
                      <a:gd name="T13" fmla="*/ 24 h 791"/>
                      <a:gd name="T14" fmla="*/ 29 w 1769"/>
                      <a:gd name="T15" fmla="*/ 17 h 791"/>
                      <a:gd name="T16" fmla="*/ 24 w 1769"/>
                      <a:gd name="T17" fmla="*/ 11 h 791"/>
                      <a:gd name="T18" fmla="*/ 13 w 1769"/>
                      <a:gd name="T19" fmla="*/ 6 h 791"/>
                      <a:gd name="T20" fmla="*/ 0 w 1769"/>
                      <a:gd name="T21" fmla="*/ 3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70" name="Group 47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1136" name="Freeform 48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2"/>
                    <a:ext cx="1677" cy="325"/>
                  </a:xfrm>
                  <a:custGeom>
                    <a:avLst/>
                    <a:gdLst>
                      <a:gd name="T0" fmla="*/ 0 w 2736"/>
                      <a:gd name="T1" fmla="*/ 36 h 504"/>
                      <a:gd name="T2" fmla="*/ 46 w 2736"/>
                      <a:gd name="T3" fmla="*/ 12 h 504"/>
                      <a:gd name="T4" fmla="*/ 94 w 2736"/>
                      <a:gd name="T5" fmla="*/ 2 h 504"/>
                      <a:gd name="T6" fmla="*/ 145 w 2736"/>
                      <a:gd name="T7" fmla="*/ 2 h 504"/>
                      <a:gd name="T8" fmla="*/ 144 w 2736"/>
                      <a:gd name="T9" fmla="*/ 8 h 504"/>
                      <a:gd name="T10" fmla="*/ 94 w 2736"/>
                      <a:gd name="T11" fmla="*/ 8 h 504"/>
                      <a:gd name="T12" fmla="*/ 35 w 2736"/>
                      <a:gd name="T13" fmla="*/ 21 h 504"/>
                      <a:gd name="T14" fmla="*/ 0 w 2736"/>
                      <a:gd name="T15" fmla="*/ 36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7" name="Freeform 49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2"/>
                    <a:ext cx="900" cy="511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9 w 1769"/>
                      <a:gd name="T3" fmla="*/ 4 h 791"/>
                      <a:gd name="T4" fmla="*/ 20 w 1769"/>
                      <a:gd name="T5" fmla="*/ 15 h 791"/>
                      <a:gd name="T6" fmla="*/ 28 w 1769"/>
                      <a:gd name="T7" fmla="*/ 31 h 791"/>
                      <a:gd name="T8" fmla="*/ 31 w 1769"/>
                      <a:gd name="T9" fmla="*/ 44 h 791"/>
                      <a:gd name="T10" fmla="*/ 29 w 1769"/>
                      <a:gd name="T11" fmla="*/ 57 h 791"/>
                      <a:gd name="T12" fmla="*/ 27 w 1769"/>
                      <a:gd name="T13" fmla="*/ 46 h 791"/>
                      <a:gd name="T14" fmla="*/ 24 w 1769"/>
                      <a:gd name="T15" fmla="*/ 33 h 791"/>
                      <a:gd name="T16" fmla="*/ 19 w 1769"/>
                      <a:gd name="T17" fmla="*/ 21 h 791"/>
                      <a:gd name="T18" fmla="*/ 10 w 1769"/>
                      <a:gd name="T19" fmla="*/ 11 h 791"/>
                      <a:gd name="T20" fmla="*/ 0 w 1769"/>
                      <a:gd name="T21" fmla="*/ 6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71" name="Group 50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1134" name="Freeform 51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74"/>
                    <a:ext cx="1544" cy="313"/>
                  </a:xfrm>
                  <a:custGeom>
                    <a:avLst/>
                    <a:gdLst>
                      <a:gd name="T0" fmla="*/ 0 w 2736"/>
                      <a:gd name="T1" fmla="*/ 29 h 504"/>
                      <a:gd name="T2" fmla="*/ 28 w 2736"/>
                      <a:gd name="T3" fmla="*/ 10 h 504"/>
                      <a:gd name="T4" fmla="*/ 58 w 2736"/>
                      <a:gd name="T5" fmla="*/ 1 h 504"/>
                      <a:gd name="T6" fmla="*/ 89 w 2736"/>
                      <a:gd name="T7" fmla="*/ 1 h 504"/>
                      <a:gd name="T8" fmla="*/ 88 w 2736"/>
                      <a:gd name="T9" fmla="*/ 6 h 504"/>
                      <a:gd name="T10" fmla="*/ 57 w 2736"/>
                      <a:gd name="T11" fmla="*/ 6 h 504"/>
                      <a:gd name="T12" fmla="*/ 21 w 2736"/>
                      <a:gd name="T13" fmla="*/ 17 h 504"/>
                      <a:gd name="T14" fmla="*/ 0 w 2736"/>
                      <a:gd name="T15" fmla="*/ 2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5" name="Freeform 52"/>
                  <p:cNvSpPr>
                    <a:spLocks/>
                  </p:cNvSpPr>
                  <p:nvPr/>
                </p:nvSpPr>
                <p:spPr bwMode="hidden">
                  <a:xfrm rot="21136207" flipH="1">
                    <a:off x="21" y="1757"/>
                    <a:ext cx="829" cy="490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5 w 1769"/>
                      <a:gd name="T3" fmla="*/ 4 h 791"/>
                      <a:gd name="T4" fmla="*/ 12 w 1769"/>
                      <a:gd name="T5" fmla="*/ 12 h 791"/>
                      <a:gd name="T6" fmla="*/ 17 w 1769"/>
                      <a:gd name="T7" fmla="*/ 25 h 791"/>
                      <a:gd name="T8" fmla="*/ 19 w 1769"/>
                      <a:gd name="T9" fmla="*/ 35 h 791"/>
                      <a:gd name="T10" fmla="*/ 18 w 1769"/>
                      <a:gd name="T11" fmla="*/ 45 h 791"/>
                      <a:gd name="T12" fmla="*/ 17 w 1769"/>
                      <a:gd name="T13" fmla="*/ 36 h 791"/>
                      <a:gd name="T14" fmla="*/ 15 w 1769"/>
                      <a:gd name="T15" fmla="*/ 26 h 791"/>
                      <a:gd name="T16" fmla="*/ 12 w 1769"/>
                      <a:gd name="T17" fmla="*/ 17 h 791"/>
                      <a:gd name="T18" fmla="*/ 6 w 1769"/>
                      <a:gd name="T19" fmla="*/ 9 h 791"/>
                      <a:gd name="T20" fmla="*/ 0 w 1769"/>
                      <a:gd name="T21" fmla="*/ 4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72" name="Group 53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1132" name="Freeform 54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3"/>
                    <a:ext cx="1404" cy="220"/>
                  </a:xfrm>
                  <a:custGeom>
                    <a:avLst/>
                    <a:gdLst>
                      <a:gd name="T0" fmla="*/ 0 w 2736"/>
                      <a:gd name="T1" fmla="*/ 3 h 504"/>
                      <a:gd name="T2" fmla="*/ 16 w 2736"/>
                      <a:gd name="T3" fmla="*/ 1 h 504"/>
                      <a:gd name="T4" fmla="*/ 32 w 2736"/>
                      <a:gd name="T5" fmla="*/ 0 h 504"/>
                      <a:gd name="T6" fmla="*/ 50 w 2736"/>
                      <a:gd name="T7" fmla="*/ 0 h 504"/>
                      <a:gd name="T8" fmla="*/ 49 w 2736"/>
                      <a:gd name="T9" fmla="*/ 1 h 504"/>
                      <a:gd name="T10" fmla="*/ 32 w 2736"/>
                      <a:gd name="T11" fmla="*/ 1 h 504"/>
                      <a:gd name="T12" fmla="*/ 12 w 2736"/>
                      <a:gd name="T13" fmla="*/ 2 h 504"/>
                      <a:gd name="T14" fmla="*/ 0 w 2736"/>
                      <a:gd name="T15" fmla="*/ 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3" name="Freeform 55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26"/>
                    <a:ext cx="755" cy="363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3 w 1769"/>
                      <a:gd name="T3" fmla="*/ 0 h 791"/>
                      <a:gd name="T4" fmla="*/ 7 w 1769"/>
                      <a:gd name="T5" fmla="*/ 2 h 791"/>
                      <a:gd name="T6" fmla="*/ 10 w 1769"/>
                      <a:gd name="T7" fmla="*/ 4 h 791"/>
                      <a:gd name="T8" fmla="*/ 11 w 1769"/>
                      <a:gd name="T9" fmla="*/ 6 h 791"/>
                      <a:gd name="T10" fmla="*/ 10 w 1769"/>
                      <a:gd name="T11" fmla="*/ 7 h 791"/>
                      <a:gd name="T12" fmla="*/ 9 w 1769"/>
                      <a:gd name="T13" fmla="*/ 6 h 791"/>
                      <a:gd name="T14" fmla="*/ 9 w 1769"/>
                      <a:gd name="T15" fmla="*/ 4 h 791"/>
                      <a:gd name="T16" fmla="*/ 7 w 1769"/>
                      <a:gd name="T17" fmla="*/ 3 h 791"/>
                      <a:gd name="T18" fmla="*/ 3 w 1769"/>
                      <a:gd name="T19" fmla="*/ 1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73" name="Group 56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1130" name="Freeform 57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4" cy="214"/>
                  </a:xfrm>
                  <a:custGeom>
                    <a:avLst/>
                    <a:gdLst>
                      <a:gd name="T0" fmla="*/ 0 w 2736"/>
                      <a:gd name="T1" fmla="*/ 3 h 504"/>
                      <a:gd name="T2" fmla="*/ 7 w 2736"/>
                      <a:gd name="T3" fmla="*/ 1 h 504"/>
                      <a:gd name="T4" fmla="*/ 15 w 2736"/>
                      <a:gd name="T5" fmla="*/ 0 h 504"/>
                      <a:gd name="T6" fmla="*/ 23 w 2736"/>
                      <a:gd name="T7" fmla="*/ 0 h 504"/>
                      <a:gd name="T8" fmla="*/ 23 w 2736"/>
                      <a:gd name="T9" fmla="*/ 0 h 504"/>
                      <a:gd name="T10" fmla="*/ 15 w 2736"/>
                      <a:gd name="T11" fmla="*/ 0 h 504"/>
                      <a:gd name="T12" fmla="*/ 5 w 2736"/>
                      <a:gd name="T13" fmla="*/ 2 h 504"/>
                      <a:gd name="T14" fmla="*/ 0 w 2736"/>
                      <a:gd name="T15" fmla="*/ 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1" name="Freeform 58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5"/>
                    <a:ext cx="662" cy="335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1 w 1769"/>
                      <a:gd name="T3" fmla="*/ 0 h 791"/>
                      <a:gd name="T4" fmla="*/ 3 w 1769"/>
                      <a:gd name="T5" fmla="*/ 1 h 791"/>
                      <a:gd name="T6" fmla="*/ 4 w 1769"/>
                      <a:gd name="T7" fmla="*/ 3 h 791"/>
                      <a:gd name="T8" fmla="*/ 5 w 1769"/>
                      <a:gd name="T9" fmla="*/ 3 h 791"/>
                      <a:gd name="T10" fmla="*/ 4 w 1769"/>
                      <a:gd name="T11" fmla="*/ 5 h 791"/>
                      <a:gd name="T12" fmla="*/ 4 w 1769"/>
                      <a:gd name="T13" fmla="*/ 3 h 791"/>
                      <a:gd name="T14" fmla="*/ 4 w 1769"/>
                      <a:gd name="T15" fmla="*/ 3 h 791"/>
                      <a:gd name="T16" fmla="*/ 3 w 1769"/>
                      <a:gd name="T17" fmla="*/ 2 h 791"/>
                      <a:gd name="T18" fmla="*/ 1 w 1769"/>
                      <a:gd name="T19" fmla="*/ 1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74" name="Group 59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1128" name="Freeform 60"/>
                  <p:cNvSpPr>
                    <a:spLocks/>
                  </p:cNvSpPr>
                  <p:nvPr/>
                </p:nvSpPr>
                <p:spPr bwMode="hidden">
                  <a:xfrm rot="1277471" flipH="1">
                    <a:off x="1231" y="1237"/>
                    <a:ext cx="1235" cy="216"/>
                  </a:xfrm>
                  <a:custGeom>
                    <a:avLst/>
                    <a:gdLst>
                      <a:gd name="T0" fmla="*/ 0 w 2736"/>
                      <a:gd name="T1" fmla="*/ 3 h 504"/>
                      <a:gd name="T2" fmla="*/ 7 w 2736"/>
                      <a:gd name="T3" fmla="*/ 1 h 504"/>
                      <a:gd name="T4" fmla="*/ 15 w 2736"/>
                      <a:gd name="T5" fmla="*/ 0 h 504"/>
                      <a:gd name="T6" fmla="*/ 23 w 2736"/>
                      <a:gd name="T7" fmla="*/ 0 h 504"/>
                      <a:gd name="T8" fmla="*/ 23 w 2736"/>
                      <a:gd name="T9" fmla="*/ 0 h 504"/>
                      <a:gd name="T10" fmla="*/ 15 w 2736"/>
                      <a:gd name="T11" fmla="*/ 0 h 504"/>
                      <a:gd name="T12" fmla="*/ 5 w 2736"/>
                      <a:gd name="T13" fmla="*/ 2 h 504"/>
                      <a:gd name="T14" fmla="*/ 0 w 2736"/>
                      <a:gd name="T15" fmla="*/ 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9" name="Freeform 61"/>
                  <p:cNvSpPr>
                    <a:spLocks/>
                  </p:cNvSpPr>
                  <p:nvPr/>
                </p:nvSpPr>
                <p:spPr bwMode="hidden">
                  <a:xfrm rot="1277471" flipH="1">
                    <a:off x="615" y="898"/>
                    <a:ext cx="662" cy="339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1 w 1769"/>
                      <a:gd name="T3" fmla="*/ 0 h 791"/>
                      <a:gd name="T4" fmla="*/ 3 w 1769"/>
                      <a:gd name="T5" fmla="*/ 1 h 791"/>
                      <a:gd name="T6" fmla="*/ 4 w 1769"/>
                      <a:gd name="T7" fmla="*/ 3 h 791"/>
                      <a:gd name="T8" fmla="*/ 5 w 1769"/>
                      <a:gd name="T9" fmla="*/ 4 h 791"/>
                      <a:gd name="T10" fmla="*/ 4 w 1769"/>
                      <a:gd name="T11" fmla="*/ 5 h 791"/>
                      <a:gd name="T12" fmla="*/ 4 w 1769"/>
                      <a:gd name="T13" fmla="*/ 4 h 791"/>
                      <a:gd name="T14" fmla="*/ 4 w 1769"/>
                      <a:gd name="T15" fmla="*/ 3 h 791"/>
                      <a:gd name="T16" fmla="*/ 3 w 1769"/>
                      <a:gd name="T17" fmla="*/ 2 h 791"/>
                      <a:gd name="T18" fmla="*/ 1 w 1769"/>
                      <a:gd name="T19" fmla="*/ 1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75" name="Group 62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1126" name="Freeform 63"/>
                  <p:cNvSpPr>
                    <a:spLocks/>
                  </p:cNvSpPr>
                  <p:nvPr/>
                </p:nvSpPr>
                <p:spPr bwMode="hidden">
                  <a:xfrm rot="2028410" flipH="1">
                    <a:off x="3679" y="438"/>
                    <a:ext cx="483" cy="84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0 w 2736"/>
                      <a:gd name="T3" fmla="*/ 0 h 504"/>
                      <a:gd name="T4" fmla="*/ 0 w 2736"/>
                      <a:gd name="T5" fmla="*/ 0 h 504"/>
                      <a:gd name="T6" fmla="*/ 0 w 2736"/>
                      <a:gd name="T7" fmla="*/ 0 h 504"/>
                      <a:gd name="T8" fmla="*/ 0 w 2736"/>
                      <a:gd name="T9" fmla="*/ 0 h 504"/>
                      <a:gd name="T10" fmla="*/ 0 w 2736"/>
                      <a:gd name="T11" fmla="*/ 0 h 504"/>
                      <a:gd name="T12" fmla="*/ 0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7" name="Freeform 64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28"/>
                    <a:ext cx="260" cy="131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0 w 1769"/>
                      <a:gd name="T5" fmla="*/ 0 h 791"/>
                      <a:gd name="T6" fmla="*/ 0 w 1769"/>
                      <a:gd name="T7" fmla="*/ 0 h 791"/>
                      <a:gd name="T8" fmla="*/ 0 w 1769"/>
                      <a:gd name="T9" fmla="*/ 0 h 791"/>
                      <a:gd name="T10" fmla="*/ 0 w 1769"/>
                      <a:gd name="T11" fmla="*/ 0 h 791"/>
                      <a:gd name="T12" fmla="*/ 0 w 1769"/>
                      <a:gd name="T13" fmla="*/ 0 h 791"/>
                      <a:gd name="T14" fmla="*/ 0 w 1769"/>
                      <a:gd name="T15" fmla="*/ 0 h 791"/>
                      <a:gd name="T16" fmla="*/ 0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76" name="Group 65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1124" name="Freeform 66"/>
                  <p:cNvSpPr>
                    <a:spLocks/>
                  </p:cNvSpPr>
                  <p:nvPr/>
                </p:nvSpPr>
                <p:spPr bwMode="hidden">
                  <a:xfrm rot="2664424" flipH="1">
                    <a:off x="3728" y="383"/>
                    <a:ext cx="490" cy="84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0 w 2736"/>
                      <a:gd name="T3" fmla="*/ 0 h 504"/>
                      <a:gd name="T4" fmla="*/ 0 w 2736"/>
                      <a:gd name="T5" fmla="*/ 0 h 504"/>
                      <a:gd name="T6" fmla="*/ 0 w 2736"/>
                      <a:gd name="T7" fmla="*/ 0 h 504"/>
                      <a:gd name="T8" fmla="*/ 0 w 2736"/>
                      <a:gd name="T9" fmla="*/ 0 h 504"/>
                      <a:gd name="T10" fmla="*/ 0 w 2736"/>
                      <a:gd name="T11" fmla="*/ 0 h 504"/>
                      <a:gd name="T12" fmla="*/ 0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5" name="Freeform 67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3" cy="132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0 w 1769"/>
                      <a:gd name="T5" fmla="*/ 0 h 791"/>
                      <a:gd name="T6" fmla="*/ 0 w 1769"/>
                      <a:gd name="T7" fmla="*/ 0 h 791"/>
                      <a:gd name="T8" fmla="*/ 0 w 1769"/>
                      <a:gd name="T9" fmla="*/ 0 h 791"/>
                      <a:gd name="T10" fmla="*/ 0 w 1769"/>
                      <a:gd name="T11" fmla="*/ 0 h 791"/>
                      <a:gd name="T12" fmla="*/ 0 w 1769"/>
                      <a:gd name="T13" fmla="*/ 0 h 791"/>
                      <a:gd name="T14" fmla="*/ 0 w 1769"/>
                      <a:gd name="T15" fmla="*/ 0 h 791"/>
                      <a:gd name="T16" fmla="*/ 0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77" name="Group 68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1122" name="Freeform 69"/>
                  <p:cNvSpPr>
                    <a:spLocks/>
                  </p:cNvSpPr>
                  <p:nvPr/>
                </p:nvSpPr>
                <p:spPr bwMode="hidden">
                  <a:xfrm rot="3473776" flipH="1">
                    <a:off x="1752" y="958"/>
                    <a:ext cx="1101" cy="217"/>
                  </a:xfrm>
                  <a:custGeom>
                    <a:avLst/>
                    <a:gdLst>
                      <a:gd name="T0" fmla="*/ 0 w 2736"/>
                      <a:gd name="T1" fmla="*/ 3 h 504"/>
                      <a:gd name="T2" fmla="*/ 4 w 2736"/>
                      <a:gd name="T3" fmla="*/ 1 h 504"/>
                      <a:gd name="T4" fmla="*/ 8 w 2736"/>
                      <a:gd name="T5" fmla="*/ 0 h 504"/>
                      <a:gd name="T6" fmla="*/ 12 w 2736"/>
                      <a:gd name="T7" fmla="*/ 0 h 504"/>
                      <a:gd name="T8" fmla="*/ 12 w 2736"/>
                      <a:gd name="T9" fmla="*/ 0 h 504"/>
                      <a:gd name="T10" fmla="*/ 8 w 2736"/>
                      <a:gd name="T11" fmla="*/ 0 h 504"/>
                      <a:gd name="T12" fmla="*/ 3 w 2736"/>
                      <a:gd name="T13" fmla="*/ 2 h 504"/>
                      <a:gd name="T14" fmla="*/ 0 w 2736"/>
                      <a:gd name="T15" fmla="*/ 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3" name="Freeform 70"/>
                  <p:cNvSpPr>
                    <a:spLocks/>
                  </p:cNvSpPr>
                  <p:nvPr/>
                </p:nvSpPr>
                <p:spPr bwMode="hidden">
                  <a:xfrm rot="3473776" flipH="1">
                    <a:off x="1505" y="231"/>
                    <a:ext cx="591" cy="337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1 w 1769"/>
                      <a:gd name="T3" fmla="*/ 0 h 791"/>
                      <a:gd name="T4" fmla="*/ 2 w 1769"/>
                      <a:gd name="T5" fmla="*/ 1 h 791"/>
                      <a:gd name="T6" fmla="*/ 2 w 1769"/>
                      <a:gd name="T7" fmla="*/ 3 h 791"/>
                      <a:gd name="T8" fmla="*/ 2 w 1769"/>
                      <a:gd name="T9" fmla="*/ 4 h 791"/>
                      <a:gd name="T10" fmla="*/ 2 w 1769"/>
                      <a:gd name="T11" fmla="*/ 5 h 791"/>
                      <a:gd name="T12" fmla="*/ 2 w 1769"/>
                      <a:gd name="T13" fmla="*/ 4 h 791"/>
                      <a:gd name="T14" fmla="*/ 2 w 1769"/>
                      <a:gd name="T15" fmla="*/ 3 h 791"/>
                      <a:gd name="T16" fmla="*/ 2 w 1769"/>
                      <a:gd name="T17" fmla="*/ 2 h 791"/>
                      <a:gd name="T18" fmla="*/ 1 w 1769"/>
                      <a:gd name="T19" fmla="*/ 1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78" name="Group 71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1120" name="Freeform 72"/>
                  <p:cNvSpPr>
                    <a:spLocks/>
                  </p:cNvSpPr>
                  <p:nvPr/>
                </p:nvSpPr>
                <p:spPr bwMode="hidden">
                  <a:xfrm rot="4126480" flipH="1">
                    <a:off x="1942" y="915"/>
                    <a:ext cx="1040" cy="214"/>
                  </a:xfrm>
                  <a:custGeom>
                    <a:avLst/>
                    <a:gdLst>
                      <a:gd name="T0" fmla="*/ 0 w 2736"/>
                      <a:gd name="T1" fmla="*/ 3 h 504"/>
                      <a:gd name="T2" fmla="*/ 3 w 2736"/>
                      <a:gd name="T3" fmla="*/ 1 h 504"/>
                      <a:gd name="T4" fmla="*/ 5 w 2736"/>
                      <a:gd name="T5" fmla="*/ 0 h 504"/>
                      <a:gd name="T6" fmla="*/ 8 w 2736"/>
                      <a:gd name="T7" fmla="*/ 0 h 504"/>
                      <a:gd name="T8" fmla="*/ 8 w 2736"/>
                      <a:gd name="T9" fmla="*/ 0 h 504"/>
                      <a:gd name="T10" fmla="*/ 5 w 2736"/>
                      <a:gd name="T11" fmla="*/ 0 h 504"/>
                      <a:gd name="T12" fmla="*/ 2 w 2736"/>
                      <a:gd name="T13" fmla="*/ 2 h 504"/>
                      <a:gd name="T14" fmla="*/ 0 w 2736"/>
                      <a:gd name="T15" fmla="*/ 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1" name="Freeform 73"/>
                  <p:cNvSpPr>
                    <a:spLocks/>
                  </p:cNvSpPr>
                  <p:nvPr/>
                </p:nvSpPr>
                <p:spPr bwMode="hidden">
                  <a:xfrm rot="4126480" flipH="1">
                    <a:off x="1820" y="144"/>
                    <a:ext cx="570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1 w 1769"/>
                      <a:gd name="T3" fmla="*/ 0 h 791"/>
                      <a:gd name="T4" fmla="*/ 1 w 1769"/>
                      <a:gd name="T5" fmla="*/ 1 h 791"/>
                      <a:gd name="T6" fmla="*/ 2 w 1769"/>
                      <a:gd name="T7" fmla="*/ 3 h 791"/>
                      <a:gd name="T8" fmla="*/ 2 w 1769"/>
                      <a:gd name="T9" fmla="*/ 4 h 791"/>
                      <a:gd name="T10" fmla="*/ 2 w 1769"/>
                      <a:gd name="T11" fmla="*/ 5 h 791"/>
                      <a:gd name="T12" fmla="*/ 2 w 1769"/>
                      <a:gd name="T13" fmla="*/ 4 h 791"/>
                      <a:gd name="T14" fmla="*/ 2 w 1769"/>
                      <a:gd name="T15" fmla="*/ 3 h 791"/>
                      <a:gd name="T16" fmla="*/ 1 w 1769"/>
                      <a:gd name="T17" fmla="*/ 2 h 791"/>
                      <a:gd name="T18" fmla="*/ 1 w 1769"/>
                      <a:gd name="T19" fmla="*/ 1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79" name="Group 74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1118" name="Freeform 75"/>
                  <p:cNvSpPr>
                    <a:spLocks/>
                  </p:cNvSpPr>
                  <p:nvPr/>
                </p:nvSpPr>
                <p:spPr bwMode="hidden">
                  <a:xfrm rot="-1325434">
                    <a:off x="2805" y="1022"/>
                    <a:ext cx="1229" cy="216"/>
                  </a:xfrm>
                  <a:custGeom>
                    <a:avLst/>
                    <a:gdLst>
                      <a:gd name="T0" fmla="*/ 0 w 2736"/>
                      <a:gd name="T1" fmla="*/ 3 h 504"/>
                      <a:gd name="T2" fmla="*/ 7 w 2736"/>
                      <a:gd name="T3" fmla="*/ 1 h 504"/>
                      <a:gd name="T4" fmla="*/ 14 w 2736"/>
                      <a:gd name="T5" fmla="*/ 0 h 504"/>
                      <a:gd name="T6" fmla="*/ 22 w 2736"/>
                      <a:gd name="T7" fmla="*/ 0 h 504"/>
                      <a:gd name="T8" fmla="*/ 22 w 2736"/>
                      <a:gd name="T9" fmla="*/ 0 h 504"/>
                      <a:gd name="T10" fmla="*/ 14 w 2736"/>
                      <a:gd name="T11" fmla="*/ 0 h 504"/>
                      <a:gd name="T12" fmla="*/ 5 w 2736"/>
                      <a:gd name="T13" fmla="*/ 2 h 504"/>
                      <a:gd name="T14" fmla="*/ 0 w 2736"/>
                      <a:gd name="T15" fmla="*/ 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9" name="Freeform 76"/>
                  <p:cNvSpPr>
                    <a:spLocks/>
                  </p:cNvSpPr>
                  <p:nvPr/>
                </p:nvSpPr>
                <p:spPr bwMode="hidden">
                  <a:xfrm rot="-1325434">
                    <a:off x="4003" y="673"/>
                    <a:ext cx="647" cy="337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1 w 1769"/>
                      <a:gd name="T3" fmla="*/ 0 h 791"/>
                      <a:gd name="T4" fmla="*/ 3 w 1769"/>
                      <a:gd name="T5" fmla="*/ 1 h 791"/>
                      <a:gd name="T6" fmla="*/ 4 w 1769"/>
                      <a:gd name="T7" fmla="*/ 3 h 791"/>
                      <a:gd name="T8" fmla="*/ 4 w 1769"/>
                      <a:gd name="T9" fmla="*/ 4 h 791"/>
                      <a:gd name="T10" fmla="*/ 4 w 1769"/>
                      <a:gd name="T11" fmla="*/ 5 h 791"/>
                      <a:gd name="T12" fmla="*/ 4 w 1769"/>
                      <a:gd name="T13" fmla="*/ 4 h 791"/>
                      <a:gd name="T14" fmla="*/ 3 w 1769"/>
                      <a:gd name="T15" fmla="*/ 3 h 791"/>
                      <a:gd name="T16" fmla="*/ 3 w 1769"/>
                      <a:gd name="T17" fmla="*/ 2 h 791"/>
                      <a:gd name="T18" fmla="*/ 1 w 1769"/>
                      <a:gd name="T19" fmla="*/ 1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80" name="Group 77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1116" name="Freeform 78"/>
                  <p:cNvSpPr>
                    <a:spLocks/>
                  </p:cNvSpPr>
                  <p:nvPr/>
                </p:nvSpPr>
                <p:spPr bwMode="hidden">
                  <a:xfrm rot="-1921064">
                    <a:off x="2682" y="946"/>
                    <a:ext cx="1227" cy="216"/>
                  </a:xfrm>
                  <a:custGeom>
                    <a:avLst/>
                    <a:gdLst>
                      <a:gd name="T0" fmla="*/ 0 w 2736"/>
                      <a:gd name="T1" fmla="*/ 3 h 504"/>
                      <a:gd name="T2" fmla="*/ 7 w 2736"/>
                      <a:gd name="T3" fmla="*/ 1 h 504"/>
                      <a:gd name="T4" fmla="*/ 14 w 2736"/>
                      <a:gd name="T5" fmla="*/ 0 h 504"/>
                      <a:gd name="T6" fmla="*/ 22 w 2736"/>
                      <a:gd name="T7" fmla="*/ 0 h 504"/>
                      <a:gd name="T8" fmla="*/ 22 w 2736"/>
                      <a:gd name="T9" fmla="*/ 0 h 504"/>
                      <a:gd name="T10" fmla="*/ 14 w 2736"/>
                      <a:gd name="T11" fmla="*/ 0 h 504"/>
                      <a:gd name="T12" fmla="*/ 5 w 2736"/>
                      <a:gd name="T13" fmla="*/ 2 h 504"/>
                      <a:gd name="T14" fmla="*/ 0 w 2736"/>
                      <a:gd name="T15" fmla="*/ 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7" name="Freeform 79"/>
                  <p:cNvSpPr>
                    <a:spLocks/>
                  </p:cNvSpPr>
                  <p:nvPr/>
                </p:nvSpPr>
                <p:spPr bwMode="hidden">
                  <a:xfrm rot="-1921064">
                    <a:off x="3801" y="444"/>
                    <a:ext cx="646" cy="339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1 w 1769"/>
                      <a:gd name="T3" fmla="*/ 0 h 791"/>
                      <a:gd name="T4" fmla="*/ 3 w 1769"/>
                      <a:gd name="T5" fmla="*/ 1 h 791"/>
                      <a:gd name="T6" fmla="*/ 4 w 1769"/>
                      <a:gd name="T7" fmla="*/ 3 h 791"/>
                      <a:gd name="T8" fmla="*/ 4 w 1769"/>
                      <a:gd name="T9" fmla="*/ 4 h 791"/>
                      <a:gd name="T10" fmla="*/ 4 w 1769"/>
                      <a:gd name="T11" fmla="*/ 5 h 791"/>
                      <a:gd name="T12" fmla="*/ 4 w 1769"/>
                      <a:gd name="T13" fmla="*/ 4 h 791"/>
                      <a:gd name="T14" fmla="*/ 3 w 1769"/>
                      <a:gd name="T15" fmla="*/ 3 h 791"/>
                      <a:gd name="T16" fmla="*/ 3 w 1769"/>
                      <a:gd name="T17" fmla="*/ 2 h 791"/>
                      <a:gd name="T18" fmla="*/ 1 w 1769"/>
                      <a:gd name="T19" fmla="*/ 1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081" name="Freeform 80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>
                    <a:gd name="T0" fmla="*/ 0 w 2736"/>
                    <a:gd name="T1" fmla="*/ 0 h 504"/>
                    <a:gd name="T2" fmla="*/ 0 w 2736"/>
                    <a:gd name="T3" fmla="*/ 0 h 504"/>
                    <a:gd name="T4" fmla="*/ 0 w 2736"/>
                    <a:gd name="T5" fmla="*/ 0 h 504"/>
                    <a:gd name="T6" fmla="*/ 0 w 2736"/>
                    <a:gd name="T7" fmla="*/ 0 h 504"/>
                    <a:gd name="T8" fmla="*/ 0 w 2736"/>
                    <a:gd name="T9" fmla="*/ 0 h 504"/>
                    <a:gd name="T10" fmla="*/ 0 w 2736"/>
                    <a:gd name="T11" fmla="*/ 0 h 504"/>
                    <a:gd name="T12" fmla="*/ 0 w 2736"/>
                    <a:gd name="T13" fmla="*/ 0 h 504"/>
                    <a:gd name="T14" fmla="*/ 0 w 2736"/>
                    <a:gd name="T15" fmla="*/ 0 h 50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2" name="Freeform 81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1"/>
                </a:xfrm>
                <a:custGeom>
                  <a:avLst/>
                  <a:gdLst>
                    <a:gd name="T0" fmla="*/ 0 w 1769"/>
                    <a:gd name="T1" fmla="*/ 0 h 791"/>
                    <a:gd name="T2" fmla="*/ 0 w 1769"/>
                    <a:gd name="T3" fmla="*/ 0 h 791"/>
                    <a:gd name="T4" fmla="*/ 0 w 1769"/>
                    <a:gd name="T5" fmla="*/ 0 h 791"/>
                    <a:gd name="T6" fmla="*/ 0 w 1769"/>
                    <a:gd name="T7" fmla="*/ 0 h 791"/>
                    <a:gd name="T8" fmla="*/ 0 w 1769"/>
                    <a:gd name="T9" fmla="*/ 0 h 791"/>
                    <a:gd name="T10" fmla="*/ 0 w 1769"/>
                    <a:gd name="T11" fmla="*/ 0 h 791"/>
                    <a:gd name="T12" fmla="*/ 0 w 1769"/>
                    <a:gd name="T13" fmla="*/ 0 h 791"/>
                    <a:gd name="T14" fmla="*/ 0 w 1769"/>
                    <a:gd name="T15" fmla="*/ 0 h 791"/>
                    <a:gd name="T16" fmla="*/ 0 w 1769"/>
                    <a:gd name="T17" fmla="*/ 0 h 791"/>
                    <a:gd name="T18" fmla="*/ 0 w 1769"/>
                    <a:gd name="T19" fmla="*/ 0 h 791"/>
                    <a:gd name="T20" fmla="*/ 0 w 1769"/>
                    <a:gd name="T21" fmla="*/ 0 h 791"/>
                    <a:gd name="T22" fmla="*/ 0 w 1769"/>
                    <a:gd name="T23" fmla="*/ 0 h 791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083" name="Group 82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1114" name="Freeform 83"/>
                  <p:cNvSpPr>
                    <a:spLocks/>
                  </p:cNvSpPr>
                  <p:nvPr/>
                </p:nvSpPr>
                <p:spPr bwMode="hidden">
                  <a:xfrm rot="-3857755">
                    <a:off x="2371" y="927"/>
                    <a:ext cx="1042" cy="186"/>
                  </a:xfrm>
                  <a:custGeom>
                    <a:avLst/>
                    <a:gdLst>
                      <a:gd name="T0" fmla="*/ 0 w 2736"/>
                      <a:gd name="T1" fmla="*/ 1 h 504"/>
                      <a:gd name="T2" fmla="*/ 3 w 2736"/>
                      <a:gd name="T3" fmla="*/ 0 h 504"/>
                      <a:gd name="T4" fmla="*/ 5 w 2736"/>
                      <a:gd name="T5" fmla="*/ 0 h 504"/>
                      <a:gd name="T6" fmla="*/ 8 w 2736"/>
                      <a:gd name="T7" fmla="*/ 0 h 504"/>
                      <a:gd name="T8" fmla="*/ 8 w 2736"/>
                      <a:gd name="T9" fmla="*/ 0 h 504"/>
                      <a:gd name="T10" fmla="*/ 5 w 2736"/>
                      <a:gd name="T11" fmla="*/ 0 h 504"/>
                      <a:gd name="T12" fmla="*/ 2 w 2736"/>
                      <a:gd name="T13" fmla="*/ 1 h 504"/>
                      <a:gd name="T14" fmla="*/ 0 w 2736"/>
                      <a:gd name="T15" fmla="*/ 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5" name="Freeform 84"/>
                  <p:cNvSpPr>
                    <a:spLocks/>
                  </p:cNvSpPr>
                  <p:nvPr/>
                </p:nvSpPr>
                <p:spPr bwMode="hidden">
                  <a:xfrm rot="-3857755">
                    <a:off x="3013" y="180"/>
                    <a:ext cx="566" cy="28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1 w 1769"/>
                      <a:gd name="T3" fmla="*/ 0 h 791"/>
                      <a:gd name="T4" fmla="*/ 1 w 1769"/>
                      <a:gd name="T5" fmla="*/ 0 h 791"/>
                      <a:gd name="T6" fmla="*/ 2 w 1769"/>
                      <a:gd name="T7" fmla="*/ 1 h 791"/>
                      <a:gd name="T8" fmla="*/ 2 w 1769"/>
                      <a:gd name="T9" fmla="*/ 1 h 791"/>
                      <a:gd name="T10" fmla="*/ 2 w 1769"/>
                      <a:gd name="T11" fmla="*/ 2 h 791"/>
                      <a:gd name="T12" fmla="*/ 2 w 1769"/>
                      <a:gd name="T13" fmla="*/ 1 h 791"/>
                      <a:gd name="T14" fmla="*/ 1 w 1769"/>
                      <a:gd name="T15" fmla="*/ 1 h 791"/>
                      <a:gd name="T16" fmla="*/ 1 w 1769"/>
                      <a:gd name="T17" fmla="*/ 1 h 791"/>
                      <a:gd name="T18" fmla="*/ 1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84" name="Group 85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1112" name="Freeform 86"/>
                  <p:cNvSpPr>
                    <a:spLocks/>
                  </p:cNvSpPr>
                  <p:nvPr/>
                </p:nvSpPr>
                <p:spPr bwMode="hidden">
                  <a:xfrm rot="-2777260">
                    <a:off x="2493" y="915"/>
                    <a:ext cx="1154" cy="270"/>
                  </a:xfrm>
                  <a:custGeom>
                    <a:avLst/>
                    <a:gdLst>
                      <a:gd name="T0" fmla="*/ 0 w 2736"/>
                      <a:gd name="T1" fmla="*/ 12 h 504"/>
                      <a:gd name="T2" fmla="*/ 5 w 2736"/>
                      <a:gd name="T3" fmla="*/ 4 h 504"/>
                      <a:gd name="T4" fmla="*/ 10 w 2736"/>
                      <a:gd name="T5" fmla="*/ 1 h 504"/>
                      <a:gd name="T6" fmla="*/ 15 w 2736"/>
                      <a:gd name="T7" fmla="*/ 1 h 504"/>
                      <a:gd name="T8" fmla="*/ 15 w 2736"/>
                      <a:gd name="T9" fmla="*/ 3 h 504"/>
                      <a:gd name="T10" fmla="*/ 10 w 2736"/>
                      <a:gd name="T11" fmla="*/ 3 h 504"/>
                      <a:gd name="T12" fmla="*/ 4 w 2736"/>
                      <a:gd name="T13" fmla="*/ 7 h 504"/>
                      <a:gd name="T14" fmla="*/ 0 w 2736"/>
                      <a:gd name="T15" fmla="*/ 1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3" name="Freeform 87"/>
                  <p:cNvSpPr>
                    <a:spLocks/>
                  </p:cNvSpPr>
                  <p:nvPr/>
                </p:nvSpPr>
                <p:spPr bwMode="hidden">
                  <a:xfrm rot="-2777260">
                    <a:off x="3431" y="262"/>
                    <a:ext cx="619" cy="422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1 w 1769"/>
                      <a:gd name="T3" fmla="*/ 2 h 791"/>
                      <a:gd name="T4" fmla="*/ 2 w 1769"/>
                      <a:gd name="T5" fmla="*/ 5 h 791"/>
                      <a:gd name="T6" fmla="*/ 3 w 1769"/>
                      <a:gd name="T7" fmla="*/ 10 h 791"/>
                      <a:gd name="T8" fmla="*/ 3 w 1769"/>
                      <a:gd name="T9" fmla="*/ 14 h 791"/>
                      <a:gd name="T10" fmla="*/ 3 w 1769"/>
                      <a:gd name="T11" fmla="*/ 18 h 791"/>
                      <a:gd name="T12" fmla="*/ 3 w 1769"/>
                      <a:gd name="T13" fmla="*/ 14 h 791"/>
                      <a:gd name="T14" fmla="*/ 2 w 1769"/>
                      <a:gd name="T15" fmla="*/ 11 h 791"/>
                      <a:gd name="T16" fmla="*/ 2 w 1769"/>
                      <a:gd name="T17" fmla="*/ 7 h 791"/>
                      <a:gd name="T18" fmla="*/ 1 w 1769"/>
                      <a:gd name="T19" fmla="*/ 3 h 791"/>
                      <a:gd name="T20" fmla="*/ 0 w 1769"/>
                      <a:gd name="T21" fmla="*/ 2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85" name="Group 88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1110" name="Freeform 89"/>
                  <p:cNvSpPr>
                    <a:spLocks/>
                  </p:cNvSpPr>
                  <p:nvPr/>
                </p:nvSpPr>
                <p:spPr bwMode="hidden">
                  <a:xfrm rot="-4903748">
                    <a:off x="2297" y="959"/>
                    <a:ext cx="954" cy="87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2 w 2736"/>
                      <a:gd name="T3" fmla="*/ 0 h 504"/>
                      <a:gd name="T4" fmla="*/ 3 w 2736"/>
                      <a:gd name="T5" fmla="*/ 0 h 504"/>
                      <a:gd name="T6" fmla="*/ 5 w 2736"/>
                      <a:gd name="T7" fmla="*/ 0 h 504"/>
                      <a:gd name="T8" fmla="*/ 5 w 2736"/>
                      <a:gd name="T9" fmla="*/ 0 h 504"/>
                      <a:gd name="T10" fmla="*/ 3 w 2736"/>
                      <a:gd name="T11" fmla="*/ 0 h 504"/>
                      <a:gd name="T12" fmla="*/ 1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1" name="Freeform 90"/>
                  <p:cNvSpPr>
                    <a:spLocks/>
                  </p:cNvSpPr>
                  <p:nvPr/>
                </p:nvSpPr>
                <p:spPr bwMode="hidden">
                  <a:xfrm rot="-4903748">
                    <a:off x="2650" y="222"/>
                    <a:ext cx="511" cy="133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1 w 1769"/>
                      <a:gd name="T5" fmla="*/ 0 h 791"/>
                      <a:gd name="T6" fmla="*/ 1 w 1769"/>
                      <a:gd name="T7" fmla="*/ 0 h 791"/>
                      <a:gd name="T8" fmla="*/ 1 w 1769"/>
                      <a:gd name="T9" fmla="*/ 0 h 791"/>
                      <a:gd name="T10" fmla="*/ 1 w 1769"/>
                      <a:gd name="T11" fmla="*/ 0 h 791"/>
                      <a:gd name="T12" fmla="*/ 1 w 1769"/>
                      <a:gd name="T13" fmla="*/ 0 h 791"/>
                      <a:gd name="T14" fmla="*/ 1 w 1769"/>
                      <a:gd name="T15" fmla="*/ 0 h 791"/>
                      <a:gd name="T16" fmla="*/ 1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86" name="Group 91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1108" name="Freeform 92"/>
                  <p:cNvSpPr>
                    <a:spLocks/>
                  </p:cNvSpPr>
                  <p:nvPr/>
                </p:nvSpPr>
                <p:spPr bwMode="hidden">
                  <a:xfrm rot="18335692" flipH="1">
                    <a:off x="1009" y="2474"/>
                    <a:ext cx="1724" cy="313"/>
                  </a:xfrm>
                  <a:custGeom>
                    <a:avLst/>
                    <a:gdLst>
                      <a:gd name="T0" fmla="*/ 0 w 2736"/>
                      <a:gd name="T1" fmla="*/ 29 h 504"/>
                      <a:gd name="T2" fmla="*/ 54 w 2736"/>
                      <a:gd name="T3" fmla="*/ 10 h 504"/>
                      <a:gd name="T4" fmla="*/ 111 w 2736"/>
                      <a:gd name="T5" fmla="*/ 1 h 504"/>
                      <a:gd name="T6" fmla="*/ 171 w 2736"/>
                      <a:gd name="T7" fmla="*/ 1 h 504"/>
                      <a:gd name="T8" fmla="*/ 170 w 2736"/>
                      <a:gd name="T9" fmla="*/ 6 h 504"/>
                      <a:gd name="T10" fmla="*/ 111 w 2736"/>
                      <a:gd name="T11" fmla="*/ 6 h 504"/>
                      <a:gd name="T12" fmla="*/ 41 w 2736"/>
                      <a:gd name="T13" fmla="*/ 17 h 504"/>
                      <a:gd name="T14" fmla="*/ 0 w 2736"/>
                      <a:gd name="T15" fmla="*/ 2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9" name="Freeform 93"/>
                  <p:cNvSpPr>
                    <a:spLocks/>
                  </p:cNvSpPr>
                  <p:nvPr/>
                </p:nvSpPr>
                <p:spPr bwMode="hidden">
                  <a:xfrm rot="18335692" flipH="1">
                    <a:off x="734" y="3435"/>
                    <a:ext cx="907" cy="489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9 w 1769"/>
                      <a:gd name="T3" fmla="*/ 4 h 791"/>
                      <a:gd name="T4" fmla="*/ 21 w 1769"/>
                      <a:gd name="T5" fmla="*/ 12 h 791"/>
                      <a:gd name="T6" fmla="*/ 29 w 1769"/>
                      <a:gd name="T7" fmla="*/ 24 h 791"/>
                      <a:gd name="T8" fmla="*/ 32 w 1769"/>
                      <a:gd name="T9" fmla="*/ 33 h 791"/>
                      <a:gd name="T10" fmla="*/ 31 w 1769"/>
                      <a:gd name="T11" fmla="*/ 44 h 791"/>
                      <a:gd name="T12" fmla="*/ 29 w 1769"/>
                      <a:gd name="T13" fmla="*/ 35 h 791"/>
                      <a:gd name="T14" fmla="*/ 25 w 1769"/>
                      <a:gd name="T15" fmla="*/ 25 h 791"/>
                      <a:gd name="T16" fmla="*/ 20 w 1769"/>
                      <a:gd name="T17" fmla="*/ 17 h 791"/>
                      <a:gd name="T18" fmla="*/ 11 w 1769"/>
                      <a:gd name="T19" fmla="*/ 9 h 791"/>
                      <a:gd name="T20" fmla="*/ 0 w 1769"/>
                      <a:gd name="T21" fmla="*/ 4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87" name="Group 94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1106" name="Freeform 95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8" y="2577"/>
                    <a:ext cx="1594" cy="313"/>
                  </a:xfrm>
                  <a:custGeom>
                    <a:avLst/>
                    <a:gdLst>
                      <a:gd name="T0" fmla="*/ 0 w 2736"/>
                      <a:gd name="T1" fmla="*/ 29 h 504"/>
                      <a:gd name="T2" fmla="*/ 34 w 2736"/>
                      <a:gd name="T3" fmla="*/ 10 h 504"/>
                      <a:gd name="T4" fmla="*/ 69 w 2736"/>
                      <a:gd name="T5" fmla="*/ 1 h 504"/>
                      <a:gd name="T6" fmla="*/ 107 w 2736"/>
                      <a:gd name="T7" fmla="*/ 1 h 504"/>
                      <a:gd name="T8" fmla="*/ 106 w 2736"/>
                      <a:gd name="T9" fmla="*/ 6 h 504"/>
                      <a:gd name="T10" fmla="*/ 69 w 2736"/>
                      <a:gd name="T11" fmla="*/ 6 h 504"/>
                      <a:gd name="T12" fmla="*/ 26 w 2736"/>
                      <a:gd name="T13" fmla="*/ 17 h 504"/>
                      <a:gd name="T14" fmla="*/ 0 w 2736"/>
                      <a:gd name="T15" fmla="*/ 2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7" name="Freeform 96"/>
                  <p:cNvSpPr>
                    <a:spLocks/>
                  </p:cNvSpPr>
                  <p:nvPr/>
                </p:nvSpPr>
                <p:spPr bwMode="hidden">
                  <a:xfrm rot="17542885" flipH="1">
                    <a:off x="1291" y="3603"/>
                    <a:ext cx="820" cy="489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5 w 1769"/>
                      <a:gd name="T3" fmla="*/ 4 h 791"/>
                      <a:gd name="T4" fmla="*/ 12 w 1769"/>
                      <a:gd name="T5" fmla="*/ 12 h 791"/>
                      <a:gd name="T6" fmla="*/ 16 w 1769"/>
                      <a:gd name="T7" fmla="*/ 24 h 791"/>
                      <a:gd name="T8" fmla="*/ 18 w 1769"/>
                      <a:gd name="T9" fmla="*/ 33 h 791"/>
                      <a:gd name="T10" fmla="*/ 17 w 1769"/>
                      <a:gd name="T11" fmla="*/ 44 h 791"/>
                      <a:gd name="T12" fmla="*/ 16 w 1769"/>
                      <a:gd name="T13" fmla="*/ 35 h 791"/>
                      <a:gd name="T14" fmla="*/ 14 w 1769"/>
                      <a:gd name="T15" fmla="*/ 25 h 791"/>
                      <a:gd name="T16" fmla="*/ 11 w 1769"/>
                      <a:gd name="T17" fmla="*/ 17 h 791"/>
                      <a:gd name="T18" fmla="*/ 6 w 1769"/>
                      <a:gd name="T19" fmla="*/ 9 h 791"/>
                      <a:gd name="T20" fmla="*/ 0 w 1769"/>
                      <a:gd name="T21" fmla="*/ 4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88" name="Group 97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1104" name="Freeform 98"/>
                  <p:cNvSpPr>
                    <a:spLocks/>
                  </p:cNvSpPr>
                  <p:nvPr/>
                </p:nvSpPr>
                <p:spPr bwMode="hidden">
                  <a:xfrm rot="16782062" flipH="1">
                    <a:off x="1343" y="2658"/>
                    <a:ext cx="1722" cy="302"/>
                  </a:xfrm>
                  <a:custGeom>
                    <a:avLst/>
                    <a:gdLst>
                      <a:gd name="T0" fmla="*/ 0 w 2736"/>
                      <a:gd name="T1" fmla="*/ 23 h 504"/>
                      <a:gd name="T2" fmla="*/ 53 w 2736"/>
                      <a:gd name="T3" fmla="*/ 8 h 504"/>
                      <a:gd name="T4" fmla="*/ 111 w 2736"/>
                      <a:gd name="T5" fmla="*/ 1 h 504"/>
                      <a:gd name="T6" fmla="*/ 170 w 2736"/>
                      <a:gd name="T7" fmla="*/ 1 h 504"/>
                      <a:gd name="T8" fmla="*/ 169 w 2736"/>
                      <a:gd name="T9" fmla="*/ 5 h 504"/>
                      <a:gd name="T10" fmla="*/ 110 w 2736"/>
                      <a:gd name="T11" fmla="*/ 5 h 504"/>
                      <a:gd name="T12" fmla="*/ 41 w 2736"/>
                      <a:gd name="T13" fmla="*/ 14 h 504"/>
                      <a:gd name="T14" fmla="*/ 0 w 2736"/>
                      <a:gd name="T15" fmla="*/ 2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5" name="Freeform 99"/>
                  <p:cNvSpPr>
                    <a:spLocks/>
                  </p:cNvSpPr>
                  <p:nvPr/>
                </p:nvSpPr>
                <p:spPr bwMode="hidden">
                  <a:xfrm rot="16782062" flipH="1">
                    <a:off x="1670" y="3845"/>
                    <a:ext cx="920" cy="444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9 w 1769"/>
                      <a:gd name="T3" fmla="*/ 2 h 791"/>
                      <a:gd name="T4" fmla="*/ 23 w 1769"/>
                      <a:gd name="T5" fmla="*/ 6 h 791"/>
                      <a:gd name="T6" fmla="*/ 32 w 1769"/>
                      <a:gd name="T7" fmla="*/ 13 h 791"/>
                      <a:gd name="T8" fmla="*/ 35 w 1769"/>
                      <a:gd name="T9" fmla="*/ 19 h 791"/>
                      <a:gd name="T10" fmla="*/ 33 w 1769"/>
                      <a:gd name="T11" fmla="*/ 25 h 791"/>
                      <a:gd name="T12" fmla="*/ 31 w 1769"/>
                      <a:gd name="T13" fmla="*/ 20 h 791"/>
                      <a:gd name="T14" fmla="*/ 28 w 1769"/>
                      <a:gd name="T15" fmla="*/ 14 h 791"/>
                      <a:gd name="T16" fmla="*/ 22 w 1769"/>
                      <a:gd name="T17" fmla="*/ 9 h 791"/>
                      <a:gd name="T18" fmla="*/ 11 w 1769"/>
                      <a:gd name="T19" fmla="*/ 4 h 791"/>
                      <a:gd name="T20" fmla="*/ 0 w 1769"/>
                      <a:gd name="T21" fmla="*/ 2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89" name="Group 100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1102" name="Freeform 101"/>
                  <p:cNvSpPr>
                    <a:spLocks/>
                  </p:cNvSpPr>
                  <p:nvPr/>
                </p:nvSpPr>
                <p:spPr bwMode="hidden">
                  <a:xfrm rot="3144576">
                    <a:off x="2627" y="2423"/>
                    <a:ext cx="1723" cy="312"/>
                  </a:xfrm>
                  <a:custGeom>
                    <a:avLst/>
                    <a:gdLst>
                      <a:gd name="T0" fmla="*/ 0 w 2736"/>
                      <a:gd name="T1" fmla="*/ 28 h 504"/>
                      <a:gd name="T2" fmla="*/ 54 w 2736"/>
                      <a:gd name="T3" fmla="*/ 9 h 504"/>
                      <a:gd name="T4" fmla="*/ 111 w 2736"/>
                      <a:gd name="T5" fmla="*/ 1 h 504"/>
                      <a:gd name="T6" fmla="*/ 171 w 2736"/>
                      <a:gd name="T7" fmla="*/ 1 h 504"/>
                      <a:gd name="T8" fmla="*/ 170 w 2736"/>
                      <a:gd name="T9" fmla="*/ 6 h 504"/>
                      <a:gd name="T10" fmla="*/ 110 w 2736"/>
                      <a:gd name="T11" fmla="*/ 6 h 504"/>
                      <a:gd name="T12" fmla="*/ 41 w 2736"/>
                      <a:gd name="T13" fmla="*/ 17 h 504"/>
                      <a:gd name="T14" fmla="*/ 0 w 2736"/>
                      <a:gd name="T15" fmla="*/ 28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3" name="Freeform 102"/>
                  <p:cNvSpPr>
                    <a:spLocks/>
                  </p:cNvSpPr>
                  <p:nvPr/>
                </p:nvSpPr>
                <p:spPr bwMode="hidden">
                  <a:xfrm rot="3144576">
                    <a:off x="3752" y="3435"/>
                    <a:ext cx="925" cy="491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0 w 1769"/>
                      <a:gd name="T3" fmla="*/ 4 h 791"/>
                      <a:gd name="T4" fmla="*/ 24 w 1769"/>
                      <a:gd name="T5" fmla="*/ 12 h 791"/>
                      <a:gd name="T6" fmla="*/ 33 w 1769"/>
                      <a:gd name="T7" fmla="*/ 25 h 791"/>
                      <a:gd name="T8" fmla="*/ 36 w 1769"/>
                      <a:gd name="T9" fmla="*/ 35 h 791"/>
                      <a:gd name="T10" fmla="*/ 35 w 1769"/>
                      <a:gd name="T11" fmla="*/ 45 h 791"/>
                      <a:gd name="T12" fmla="*/ 32 w 1769"/>
                      <a:gd name="T13" fmla="*/ 36 h 791"/>
                      <a:gd name="T14" fmla="*/ 28 w 1769"/>
                      <a:gd name="T15" fmla="*/ 26 h 791"/>
                      <a:gd name="T16" fmla="*/ 22 w 1769"/>
                      <a:gd name="T17" fmla="*/ 17 h 791"/>
                      <a:gd name="T18" fmla="*/ 12 w 1769"/>
                      <a:gd name="T19" fmla="*/ 9 h 791"/>
                      <a:gd name="T20" fmla="*/ 0 w 1769"/>
                      <a:gd name="T21" fmla="*/ 4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90" name="Group 103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1100" name="Freeform 104"/>
                  <p:cNvSpPr>
                    <a:spLocks/>
                  </p:cNvSpPr>
                  <p:nvPr/>
                </p:nvSpPr>
                <p:spPr bwMode="hidden">
                  <a:xfrm rot="3745735">
                    <a:off x="2509" y="2459"/>
                    <a:ext cx="1643" cy="299"/>
                  </a:xfrm>
                  <a:custGeom>
                    <a:avLst/>
                    <a:gdLst>
                      <a:gd name="T0" fmla="*/ 0 w 2736"/>
                      <a:gd name="T1" fmla="*/ 22 h 504"/>
                      <a:gd name="T2" fmla="*/ 40 w 2736"/>
                      <a:gd name="T3" fmla="*/ 7 h 504"/>
                      <a:gd name="T4" fmla="*/ 83 w 2736"/>
                      <a:gd name="T5" fmla="*/ 1 h 504"/>
                      <a:gd name="T6" fmla="*/ 129 w 2736"/>
                      <a:gd name="T7" fmla="*/ 1 h 504"/>
                      <a:gd name="T8" fmla="*/ 128 w 2736"/>
                      <a:gd name="T9" fmla="*/ 4 h 504"/>
                      <a:gd name="T10" fmla="*/ 83 w 2736"/>
                      <a:gd name="T11" fmla="*/ 4 h 504"/>
                      <a:gd name="T12" fmla="*/ 31 w 2736"/>
                      <a:gd name="T13" fmla="*/ 12 h 504"/>
                      <a:gd name="T14" fmla="*/ 0 w 2736"/>
                      <a:gd name="T15" fmla="*/ 2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1" name="Freeform 105"/>
                  <p:cNvSpPr>
                    <a:spLocks/>
                  </p:cNvSpPr>
                  <p:nvPr/>
                </p:nvSpPr>
                <p:spPr bwMode="hidden">
                  <a:xfrm rot="3745735">
                    <a:off x="3387" y="3529"/>
                    <a:ext cx="885" cy="469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8 w 1769"/>
                      <a:gd name="T3" fmla="*/ 2 h 791"/>
                      <a:gd name="T4" fmla="*/ 19 w 1769"/>
                      <a:gd name="T5" fmla="*/ 9 h 791"/>
                      <a:gd name="T6" fmla="*/ 26 w 1769"/>
                      <a:gd name="T7" fmla="*/ 18 h 791"/>
                      <a:gd name="T8" fmla="*/ 28 w 1769"/>
                      <a:gd name="T9" fmla="*/ 26 h 791"/>
                      <a:gd name="T10" fmla="*/ 27 w 1769"/>
                      <a:gd name="T11" fmla="*/ 34 h 791"/>
                      <a:gd name="T12" fmla="*/ 25 w 1769"/>
                      <a:gd name="T13" fmla="*/ 27 h 791"/>
                      <a:gd name="T14" fmla="*/ 22 w 1769"/>
                      <a:gd name="T15" fmla="*/ 20 h 791"/>
                      <a:gd name="T16" fmla="*/ 18 w 1769"/>
                      <a:gd name="T17" fmla="*/ 13 h 791"/>
                      <a:gd name="T18" fmla="*/ 10 w 1769"/>
                      <a:gd name="T19" fmla="*/ 7 h 791"/>
                      <a:gd name="T20" fmla="*/ 0 w 1769"/>
                      <a:gd name="T21" fmla="*/ 3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91" name="Group 106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1098" name="Freeform 107"/>
                  <p:cNvSpPr>
                    <a:spLocks/>
                  </p:cNvSpPr>
                  <p:nvPr/>
                </p:nvSpPr>
                <p:spPr bwMode="hidden">
                  <a:xfrm rot="4286818">
                    <a:off x="2328" y="2644"/>
                    <a:ext cx="1600" cy="244"/>
                  </a:xfrm>
                  <a:custGeom>
                    <a:avLst/>
                    <a:gdLst>
                      <a:gd name="T0" fmla="*/ 0 w 2736"/>
                      <a:gd name="T1" fmla="*/ 7 h 504"/>
                      <a:gd name="T2" fmla="*/ 35 w 2736"/>
                      <a:gd name="T3" fmla="*/ 2 h 504"/>
                      <a:gd name="T4" fmla="*/ 71 w 2736"/>
                      <a:gd name="T5" fmla="*/ 0 h 504"/>
                      <a:gd name="T6" fmla="*/ 109 w 2736"/>
                      <a:gd name="T7" fmla="*/ 0 h 504"/>
                      <a:gd name="T8" fmla="*/ 109 w 2736"/>
                      <a:gd name="T9" fmla="*/ 1 h 504"/>
                      <a:gd name="T10" fmla="*/ 70 w 2736"/>
                      <a:gd name="T11" fmla="*/ 1 h 504"/>
                      <a:gd name="T12" fmla="*/ 26 w 2736"/>
                      <a:gd name="T13" fmla="*/ 4 h 504"/>
                      <a:gd name="T14" fmla="*/ 0 w 2736"/>
                      <a:gd name="T15" fmla="*/ 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9" name="Freeform 108"/>
                  <p:cNvSpPr>
                    <a:spLocks/>
                  </p:cNvSpPr>
                  <p:nvPr/>
                </p:nvSpPr>
                <p:spPr bwMode="hidden">
                  <a:xfrm rot="4286818">
                    <a:off x="3006" y="3665"/>
                    <a:ext cx="851" cy="386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6 w 1769"/>
                      <a:gd name="T3" fmla="*/ 0 h 791"/>
                      <a:gd name="T4" fmla="*/ 14 w 1769"/>
                      <a:gd name="T5" fmla="*/ 2 h 791"/>
                      <a:gd name="T6" fmla="*/ 20 w 1769"/>
                      <a:gd name="T7" fmla="*/ 6 h 791"/>
                      <a:gd name="T8" fmla="*/ 22 w 1769"/>
                      <a:gd name="T9" fmla="*/ 8 h 791"/>
                      <a:gd name="T10" fmla="*/ 21 w 1769"/>
                      <a:gd name="T11" fmla="*/ 10 h 791"/>
                      <a:gd name="T12" fmla="*/ 20 w 1769"/>
                      <a:gd name="T13" fmla="*/ 9 h 791"/>
                      <a:gd name="T14" fmla="*/ 17 w 1769"/>
                      <a:gd name="T15" fmla="*/ 6 h 791"/>
                      <a:gd name="T16" fmla="*/ 13 w 1769"/>
                      <a:gd name="T17" fmla="*/ 4 h 791"/>
                      <a:gd name="T18" fmla="*/ 7 w 1769"/>
                      <a:gd name="T19" fmla="*/ 2 h 791"/>
                      <a:gd name="T20" fmla="*/ 0 w 1769"/>
                      <a:gd name="T21" fmla="*/ 1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92" name="Group 109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1096" name="Freeform 110"/>
                  <p:cNvSpPr>
                    <a:spLocks/>
                  </p:cNvSpPr>
                  <p:nvPr/>
                </p:nvSpPr>
                <p:spPr bwMode="hidden">
                  <a:xfrm rot="4898956">
                    <a:off x="2227" y="2677"/>
                    <a:ext cx="1432" cy="247"/>
                  </a:xfrm>
                  <a:custGeom>
                    <a:avLst/>
                    <a:gdLst>
                      <a:gd name="T0" fmla="*/ 0 w 2736"/>
                      <a:gd name="T1" fmla="*/ 7 h 504"/>
                      <a:gd name="T2" fmla="*/ 18 w 2736"/>
                      <a:gd name="T3" fmla="*/ 2 h 504"/>
                      <a:gd name="T4" fmla="*/ 37 w 2736"/>
                      <a:gd name="T5" fmla="*/ 0 h 504"/>
                      <a:gd name="T6" fmla="*/ 56 w 2736"/>
                      <a:gd name="T7" fmla="*/ 0 h 504"/>
                      <a:gd name="T8" fmla="*/ 56 w 2736"/>
                      <a:gd name="T9" fmla="*/ 1 h 504"/>
                      <a:gd name="T10" fmla="*/ 36 w 2736"/>
                      <a:gd name="T11" fmla="*/ 1 h 504"/>
                      <a:gd name="T12" fmla="*/ 14 w 2736"/>
                      <a:gd name="T13" fmla="*/ 4 h 504"/>
                      <a:gd name="T14" fmla="*/ 0 w 2736"/>
                      <a:gd name="T15" fmla="*/ 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7" name="Freeform 111"/>
                  <p:cNvSpPr>
                    <a:spLocks/>
                  </p:cNvSpPr>
                  <p:nvPr/>
                </p:nvSpPr>
                <p:spPr bwMode="hidden">
                  <a:xfrm rot="4898956">
                    <a:off x="2637" y="3646"/>
                    <a:ext cx="789" cy="386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4 w 1769"/>
                      <a:gd name="T3" fmla="*/ 0 h 791"/>
                      <a:gd name="T4" fmla="*/ 9 w 1769"/>
                      <a:gd name="T5" fmla="*/ 2 h 791"/>
                      <a:gd name="T6" fmla="*/ 13 w 1769"/>
                      <a:gd name="T7" fmla="*/ 6 h 791"/>
                      <a:gd name="T8" fmla="*/ 14 w 1769"/>
                      <a:gd name="T9" fmla="*/ 8 h 791"/>
                      <a:gd name="T10" fmla="*/ 13 w 1769"/>
                      <a:gd name="T11" fmla="*/ 10 h 791"/>
                      <a:gd name="T12" fmla="*/ 12 w 1769"/>
                      <a:gd name="T13" fmla="*/ 9 h 791"/>
                      <a:gd name="T14" fmla="*/ 11 w 1769"/>
                      <a:gd name="T15" fmla="*/ 6 h 791"/>
                      <a:gd name="T16" fmla="*/ 9 w 1769"/>
                      <a:gd name="T17" fmla="*/ 4 h 791"/>
                      <a:gd name="T18" fmla="*/ 4 w 1769"/>
                      <a:gd name="T19" fmla="*/ 2 h 791"/>
                      <a:gd name="T20" fmla="*/ 0 w 1769"/>
                      <a:gd name="T21" fmla="*/ 1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93" name="Group 112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1094" name="Freeform 113"/>
                  <p:cNvSpPr>
                    <a:spLocks/>
                  </p:cNvSpPr>
                  <p:nvPr/>
                </p:nvSpPr>
                <p:spPr bwMode="hidden">
                  <a:xfrm rot="5755659">
                    <a:off x="1903" y="2758"/>
                    <a:ext cx="1432" cy="186"/>
                  </a:xfrm>
                  <a:custGeom>
                    <a:avLst/>
                    <a:gdLst>
                      <a:gd name="T0" fmla="*/ 0 w 2736"/>
                      <a:gd name="T1" fmla="*/ 1 h 504"/>
                      <a:gd name="T2" fmla="*/ 18 w 2736"/>
                      <a:gd name="T3" fmla="*/ 0 h 504"/>
                      <a:gd name="T4" fmla="*/ 37 w 2736"/>
                      <a:gd name="T5" fmla="*/ 0 h 504"/>
                      <a:gd name="T6" fmla="*/ 56 w 2736"/>
                      <a:gd name="T7" fmla="*/ 0 h 504"/>
                      <a:gd name="T8" fmla="*/ 56 w 2736"/>
                      <a:gd name="T9" fmla="*/ 0 h 504"/>
                      <a:gd name="T10" fmla="*/ 36 w 2736"/>
                      <a:gd name="T11" fmla="*/ 0 h 504"/>
                      <a:gd name="T12" fmla="*/ 14 w 2736"/>
                      <a:gd name="T13" fmla="*/ 1 h 504"/>
                      <a:gd name="T14" fmla="*/ 0 w 2736"/>
                      <a:gd name="T15" fmla="*/ 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5" name="Freeform 114"/>
                  <p:cNvSpPr>
                    <a:spLocks/>
                  </p:cNvSpPr>
                  <p:nvPr/>
                </p:nvSpPr>
                <p:spPr bwMode="hidden">
                  <a:xfrm rot="5755659">
                    <a:off x="2051" y="3704"/>
                    <a:ext cx="767" cy="294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3 w 1769"/>
                      <a:gd name="T3" fmla="*/ 0 h 791"/>
                      <a:gd name="T4" fmla="*/ 8 w 1769"/>
                      <a:gd name="T5" fmla="*/ 0 h 791"/>
                      <a:gd name="T6" fmla="*/ 11 w 1769"/>
                      <a:gd name="T7" fmla="*/ 1 h 791"/>
                      <a:gd name="T8" fmla="*/ 12 w 1769"/>
                      <a:gd name="T9" fmla="*/ 1 h 791"/>
                      <a:gd name="T10" fmla="*/ 11 w 1769"/>
                      <a:gd name="T11" fmla="*/ 2 h 791"/>
                      <a:gd name="T12" fmla="*/ 10 w 1769"/>
                      <a:gd name="T13" fmla="*/ 1 h 791"/>
                      <a:gd name="T14" fmla="*/ 9 w 1769"/>
                      <a:gd name="T15" fmla="*/ 1 h 791"/>
                      <a:gd name="T16" fmla="*/ 7 w 1769"/>
                      <a:gd name="T17" fmla="*/ 1 h 791"/>
                      <a:gd name="T18" fmla="*/ 4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038" name="Freeform 115"/>
              <p:cNvSpPr>
                <a:spLocks/>
              </p:cNvSpPr>
              <p:nvPr/>
            </p:nvSpPr>
            <p:spPr bwMode="hidden">
              <a:xfrm flipH="1">
                <a:off x="3873" y="934"/>
                <a:ext cx="190" cy="580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0 h 2368"/>
                  <a:gd name="T22" fmla="*/ 0 w 776"/>
                  <a:gd name="T23" fmla="*/ 0 h 2368"/>
                  <a:gd name="T24" fmla="*/ 0 w 776"/>
                  <a:gd name="T25" fmla="*/ 0 h 2368"/>
                  <a:gd name="T26" fmla="*/ 0 w 776"/>
                  <a:gd name="T27" fmla="*/ 0 h 2368"/>
                  <a:gd name="T28" fmla="*/ 0 w 776"/>
                  <a:gd name="T29" fmla="*/ 0 h 2368"/>
                  <a:gd name="T30" fmla="*/ 0 w 776"/>
                  <a:gd name="T31" fmla="*/ 0 h 2368"/>
                  <a:gd name="T32" fmla="*/ 0 w 776"/>
                  <a:gd name="T33" fmla="*/ 0 h 2368"/>
                  <a:gd name="T34" fmla="*/ 0 w 776"/>
                  <a:gd name="T35" fmla="*/ 0 h 2368"/>
                  <a:gd name="T36" fmla="*/ 0 w 776"/>
                  <a:gd name="T37" fmla="*/ 0 h 2368"/>
                  <a:gd name="T38" fmla="*/ 0 w 776"/>
                  <a:gd name="T39" fmla="*/ 0 h 2368"/>
                  <a:gd name="T40" fmla="*/ 0 w 776"/>
                  <a:gd name="T41" fmla="*/ 0 h 2368"/>
                  <a:gd name="T42" fmla="*/ 0 w 776"/>
                  <a:gd name="T43" fmla="*/ 0 h 2368"/>
                  <a:gd name="T44" fmla="*/ 0 w 776"/>
                  <a:gd name="T45" fmla="*/ 0 h 2368"/>
                  <a:gd name="T46" fmla="*/ 0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9" name="Arc 116"/>
              <p:cNvSpPr>
                <a:spLocks/>
              </p:cNvSpPr>
              <p:nvPr/>
            </p:nvSpPr>
            <p:spPr bwMode="hidden">
              <a:xfrm flipH="1">
                <a:off x="3527" y="725"/>
                <a:ext cx="832" cy="900"/>
              </a:xfrm>
              <a:custGeom>
                <a:avLst/>
                <a:gdLst>
                  <a:gd name="T0" fmla="*/ 0 w 21600"/>
                  <a:gd name="T1" fmla="*/ 0 h 21602"/>
                  <a:gd name="T2" fmla="*/ 0 w 21600"/>
                  <a:gd name="T3" fmla="*/ 0 h 21602"/>
                  <a:gd name="T4" fmla="*/ 0 w 21600"/>
                  <a:gd name="T5" fmla="*/ 0 h 2160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lnTo>
                      <a:pt x="5466" y="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0" name="Arc 117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T0" fmla="*/ 0 w 36729"/>
                  <a:gd name="T1" fmla="*/ 0 h 21600"/>
                  <a:gd name="T2" fmla="*/ 0 w 36729"/>
                  <a:gd name="T3" fmla="*/ 0 h 21600"/>
                  <a:gd name="T4" fmla="*/ 0 w 36729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lnTo>
                      <a:pt x="36729" y="1045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1" name="Arc 118"/>
              <p:cNvSpPr>
                <a:spLocks/>
              </p:cNvSpPr>
              <p:nvPr/>
            </p:nvSpPr>
            <p:spPr bwMode="hidden">
              <a:xfrm flipH="1">
                <a:off x="3612" y="580"/>
                <a:ext cx="485" cy="933"/>
              </a:xfrm>
              <a:custGeom>
                <a:avLst/>
                <a:gdLst>
                  <a:gd name="T0" fmla="*/ 0 w 28940"/>
                  <a:gd name="T1" fmla="*/ 0 h 22305"/>
                  <a:gd name="T2" fmla="*/ 0 w 28940"/>
                  <a:gd name="T3" fmla="*/ 0 h 22305"/>
                  <a:gd name="T4" fmla="*/ 0 w 28940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lnTo>
                      <a:pt x="0" y="128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2" name="Arc 119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28"/>
              </a:xfrm>
              <a:custGeom>
                <a:avLst/>
                <a:gdLst>
                  <a:gd name="T0" fmla="*/ 0 w 30473"/>
                  <a:gd name="T1" fmla="*/ 0 h 22305"/>
                  <a:gd name="T2" fmla="*/ 0 w 30473"/>
                  <a:gd name="T3" fmla="*/ 0 h 22305"/>
                  <a:gd name="T4" fmla="*/ 0 w 30473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lnTo>
                      <a:pt x="-1" y="1906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3" name="Arc 120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T0" fmla="*/ 0 w 34455"/>
                  <a:gd name="T1" fmla="*/ 0 h 22305"/>
                  <a:gd name="T2" fmla="*/ 0 w 34455"/>
                  <a:gd name="T3" fmla="*/ 0 h 22305"/>
                  <a:gd name="T4" fmla="*/ 0 w 34455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lnTo>
                      <a:pt x="0" y="424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4" name="Arc 121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0 h 22305"/>
                  <a:gd name="T4" fmla="*/ 0 w 34812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" name="Arc 122"/>
              <p:cNvSpPr>
                <a:spLocks/>
              </p:cNvSpPr>
              <p:nvPr/>
            </p:nvSpPr>
            <p:spPr bwMode="hidden">
              <a:xfrm>
                <a:off x="4269" y="585"/>
                <a:ext cx="393" cy="933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0 h 22305"/>
                  <a:gd name="T4" fmla="*/ 0 w 34812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6" name="Arc 123"/>
              <p:cNvSpPr>
                <a:spLocks/>
              </p:cNvSpPr>
              <p:nvPr/>
            </p:nvSpPr>
            <p:spPr bwMode="hidden">
              <a:xfrm>
                <a:off x="4302" y="463"/>
                <a:ext cx="558" cy="933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0 h 22305"/>
                  <a:gd name="T4" fmla="*/ 0 w 34812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7" name="Freeform 124"/>
              <p:cNvSpPr>
                <a:spLocks/>
              </p:cNvSpPr>
              <p:nvPr/>
            </p:nvSpPr>
            <p:spPr bwMode="hidden">
              <a:xfrm>
                <a:off x="4410" y="1033"/>
                <a:ext cx="188" cy="580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0 h 2368"/>
                  <a:gd name="T22" fmla="*/ 0 w 776"/>
                  <a:gd name="T23" fmla="*/ 0 h 2368"/>
                  <a:gd name="T24" fmla="*/ 0 w 776"/>
                  <a:gd name="T25" fmla="*/ 0 h 2368"/>
                  <a:gd name="T26" fmla="*/ 0 w 776"/>
                  <a:gd name="T27" fmla="*/ 0 h 2368"/>
                  <a:gd name="T28" fmla="*/ 0 w 776"/>
                  <a:gd name="T29" fmla="*/ 0 h 2368"/>
                  <a:gd name="T30" fmla="*/ 0 w 776"/>
                  <a:gd name="T31" fmla="*/ 0 h 2368"/>
                  <a:gd name="T32" fmla="*/ 0 w 776"/>
                  <a:gd name="T33" fmla="*/ 0 h 2368"/>
                  <a:gd name="T34" fmla="*/ 0 w 776"/>
                  <a:gd name="T35" fmla="*/ 0 h 2368"/>
                  <a:gd name="T36" fmla="*/ 0 w 776"/>
                  <a:gd name="T37" fmla="*/ 0 h 2368"/>
                  <a:gd name="T38" fmla="*/ 0 w 776"/>
                  <a:gd name="T39" fmla="*/ 0 h 2368"/>
                  <a:gd name="T40" fmla="*/ 0 w 776"/>
                  <a:gd name="T41" fmla="*/ 0 h 2368"/>
                  <a:gd name="T42" fmla="*/ 0 w 776"/>
                  <a:gd name="T43" fmla="*/ 0 h 2368"/>
                  <a:gd name="T44" fmla="*/ 0 w 776"/>
                  <a:gd name="T45" fmla="*/ 0 h 2368"/>
                  <a:gd name="T46" fmla="*/ 0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8" name="Freeform 125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1" cy="326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0 h 2368"/>
                  <a:gd name="T22" fmla="*/ 0 w 776"/>
                  <a:gd name="T23" fmla="*/ 0 h 2368"/>
                  <a:gd name="T24" fmla="*/ 0 w 776"/>
                  <a:gd name="T25" fmla="*/ 0 h 2368"/>
                  <a:gd name="T26" fmla="*/ 0 w 776"/>
                  <a:gd name="T27" fmla="*/ 0 h 2368"/>
                  <a:gd name="T28" fmla="*/ 0 w 776"/>
                  <a:gd name="T29" fmla="*/ 0 h 2368"/>
                  <a:gd name="T30" fmla="*/ 0 w 776"/>
                  <a:gd name="T31" fmla="*/ 0 h 2368"/>
                  <a:gd name="T32" fmla="*/ 0 w 776"/>
                  <a:gd name="T33" fmla="*/ 0 h 2368"/>
                  <a:gd name="T34" fmla="*/ 0 w 776"/>
                  <a:gd name="T35" fmla="*/ 0 h 2368"/>
                  <a:gd name="T36" fmla="*/ 0 w 776"/>
                  <a:gd name="T37" fmla="*/ 0 h 2368"/>
                  <a:gd name="T38" fmla="*/ 0 w 776"/>
                  <a:gd name="T39" fmla="*/ 0 h 2368"/>
                  <a:gd name="T40" fmla="*/ 0 w 776"/>
                  <a:gd name="T41" fmla="*/ 0 h 2368"/>
                  <a:gd name="T42" fmla="*/ 0 w 776"/>
                  <a:gd name="T43" fmla="*/ 0 h 2368"/>
                  <a:gd name="T44" fmla="*/ 0 w 776"/>
                  <a:gd name="T45" fmla="*/ 0 h 2368"/>
                  <a:gd name="T46" fmla="*/ 0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9" name="Arc 126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T0" fmla="*/ 0 w 36830"/>
                  <a:gd name="T1" fmla="*/ 0 h 22305"/>
                  <a:gd name="T2" fmla="*/ 0 w 36830"/>
                  <a:gd name="T3" fmla="*/ 0 h 22305"/>
                  <a:gd name="T4" fmla="*/ 0 w 36830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lnTo>
                      <a:pt x="0" y="6283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0" name="Arc 127"/>
              <p:cNvSpPr>
                <a:spLocks/>
              </p:cNvSpPr>
              <p:nvPr/>
            </p:nvSpPr>
            <p:spPr bwMode="hidden">
              <a:xfrm flipH="1">
                <a:off x="3426" y="122"/>
                <a:ext cx="724" cy="899"/>
              </a:xfrm>
              <a:custGeom>
                <a:avLst/>
                <a:gdLst>
                  <a:gd name="T0" fmla="*/ 0 w 31881"/>
                  <a:gd name="T1" fmla="*/ 0 h 21600"/>
                  <a:gd name="T2" fmla="*/ 0 w 31881"/>
                  <a:gd name="T3" fmla="*/ 0 h 21600"/>
                  <a:gd name="T4" fmla="*/ 0 w 31881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lnTo>
                      <a:pt x="-1" y="1001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1" name="Arc 128"/>
              <p:cNvSpPr>
                <a:spLocks/>
              </p:cNvSpPr>
              <p:nvPr/>
            </p:nvSpPr>
            <p:spPr bwMode="hidden">
              <a:xfrm>
                <a:off x="4199" y="502"/>
                <a:ext cx="297" cy="901"/>
              </a:xfrm>
              <a:custGeom>
                <a:avLst/>
                <a:gdLst>
                  <a:gd name="T0" fmla="*/ 0 w 31146"/>
                  <a:gd name="T1" fmla="*/ 0 h 21600"/>
                  <a:gd name="T2" fmla="*/ 0 w 31146"/>
                  <a:gd name="T3" fmla="*/ 0 h 21600"/>
                  <a:gd name="T4" fmla="*/ 0 w 31146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2" name="Freeform 129"/>
              <p:cNvSpPr>
                <a:spLocks/>
              </p:cNvSpPr>
              <p:nvPr/>
            </p:nvSpPr>
            <p:spPr bwMode="hidden">
              <a:xfrm flipH="1">
                <a:off x="3307" y="981"/>
                <a:ext cx="426" cy="598"/>
              </a:xfrm>
              <a:custGeom>
                <a:avLst/>
                <a:gdLst>
                  <a:gd name="T0" fmla="*/ 0 w 776"/>
                  <a:gd name="T1" fmla="*/ 0 h 2368"/>
                  <a:gd name="T2" fmla="*/ 7 w 776"/>
                  <a:gd name="T3" fmla="*/ 0 h 2368"/>
                  <a:gd name="T4" fmla="*/ 3 w 776"/>
                  <a:gd name="T5" fmla="*/ 0 h 2368"/>
                  <a:gd name="T6" fmla="*/ 9 w 776"/>
                  <a:gd name="T7" fmla="*/ 0 h 2368"/>
                  <a:gd name="T8" fmla="*/ 5 w 776"/>
                  <a:gd name="T9" fmla="*/ 0 h 2368"/>
                  <a:gd name="T10" fmla="*/ 10 w 776"/>
                  <a:gd name="T11" fmla="*/ 0 h 2368"/>
                  <a:gd name="T12" fmla="*/ 8 w 776"/>
                  <a:gd name="T13" fmla="*/ 0 h 2368"/>
                  <a:gd name="T14" fmla="*/ 13 w 776"/>
                  <a:gd name="T15" fmla="*/ 0 h 2368"/>
                  <a:gd name="T16" fmla="*/ 10 w 776"/>
                  <a:gd name="T17" fmla="*/ 0 h 2368"/>
                  <a:gd name="T18" fmla="*/ 14 w 776"/>
                  <a:gd name="T19" fmla="*/ 0 h 2368"/>
                  <a:gd name="T20" fmla="*/ 13 w 776"/>
                  <a:gd name="T21" fmla="*/ 0 h 2368"/>
                  <a:gd name="T22" fmla="*/ 16 w 776"/>
                  <a:gd name="T23" fmla="*/ 0 h 2368"/>
                  <a:gd name="T24" fmla="*/ 16 w 776"/>
                  <a:gd name="T25" fmla="*/ 0 h 2368"/>
                  <a:gd name="T26" fmla="*/ 18 w 776"/>
                  <a:gd name="T27" fmla="*/ 0 h 2368"/>
                  <a:gd name="T28" fmla="*/ 17 w 776"/>
                  <a:gd name="T29" fmla="*/ 0 h 2368"/>
                  <a:gd name="T30" fmla="*/ 20 w 776"/>
                  <a:gd name="T31" fmla="*/ 0 h 2368"/>
                  <a:gd name="T32" fmla="*/ 18 w 776"/>
                  <a:gd name="T33" fmla="*/ 1 h 2368"/>
                  <a:gd name="T34" fmla="*/ 20 w 776"/>
                  <a:gd name="T35" fmla="*/ 1 h 2368"/>
                  <a:gd name="T36" fmla="*/ 18 w 776"/>
                  <a:gd name="T37" fmla="*/ 1 h 2368"/>
                  <a:gd name="T38" fmla="*/ 21 w 776"/>
                  <a:gd name="T39" fmla="*/ 1 h 2368"/>
                  <a:gd name="T40" fmla="*/ 20 w 776"/>
                  <a:gd name="T41" fmla="*/ 1 h 2368"/>
                  <a:gd name="T42" fmla="*/ 21 w 776"/>
                  <a:gd name="T43" fmla="*/ 1 h 2368"/>
                  <a:gd name="T44" fmla="*/ 20 w 776"/>
                  <a:gd name="T45" fmla="*/ 1 h 2368"/>
                  <a:gd name="T46" fmla="*/ 21 w 776"/>
                  <a:gd name="T47" fmla="*/ 1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3" name="Freeform 130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7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1 w 776"/>
                  <a:gd name="T7" fmla="*/ 0 h 2368"/>
                  <a:gd name="T8" fmla="*/ 0 w 776"/>
                  <a:gd name="T9" fmla="*/ 0 h 2368"/>
                  <a:gd name="T10" fmla="*/ 1 w 776"/>
                  <a:gd name="T11" fmla="*/ 0 h 2368"/>
                  <a:gd name="T12" fmla="*/ 1 w 776"/>
                  <a:gd name="T13" fmla="*/ 0 h 2368"/>
                  <a:gd name="T14" fmla="*/ 1 w 776"/>
                  <a:gd name="T15" fmla="*/ 0 h 2368"/>
                  <a:gd name="T16" fmla="*/ 1 w 776"/>
                  <a:gd name="T17" fmla="*/ 0 h 2368"/>
                  <a:gd name="T18" fmla="*/ 1 w 776"/>
                  <a:gd name="T19" fmla="*/ 0 h 2368"/>
                  <a:gd name="T20" fmla="*/ 1 w 776"/>
                  <a:gd name="T21" fmla="*/ 0 h 2368"/>
                  <a:gd name="T22" fmla="*/ 1 w 776"/>
                  <a:gd name="T23" fmla="*/ 0 h 2368"/>
                  <a:gd name="T24" fmla="*/ 1 w 776"/>
                  <a:gd name="T25" fmla="*/ 0 h 2368"/>
                  <a:gd name="T26" fmla="*/ 1 w 776"/>
                  <a:gd name="T27" fmla="*/ 0 h 2368"/>
                  <a:gd name="T28" fmla="*/ 1 w 776"/>
                  <a:gd name="T29" fmla="*/ 0 h 2368"/>
                  <a:gd name="T30" fmla="*/ 1 w 776"/>
                  <a:gd name="T31" fmla="*/ 0 h 2368"/>
                  <a:gd name="T32" fmla="*/ 1 w 776"/>
                  <a:gd name="T33" fmla="*/ 1 h 2368"/>
                  <a:gd name="T34" fmla="*/ 1 w 776"/>
                  <a:gd name="T35" fmla="*/ 1 h 2368"/>
                  <a:gd name="T36" fmla="*/ 1 w 776"/>
                  <a:gd name="T37" fmla="*/ 1 h 2368"/>
                  <a:gd name="T38" fmla="*/ 1 w 776"/>
                  <a:gd name="T39" fmla="*/ 1 h 2368"/>
                  <a:gd name="T40" fmla="*/ 1 w 776"/>
                  <a:gd name="T41" fmla="*/ 1 h 2368"/>
                  <a:gd name="T42" fmla="*/ 1 w 776"/>
                  <a:gd name="T43" fmla="*/ 1 h 2368"/>
                  <a:gd name="T44" fmla="*/ 1 w 776"/>
                  <a:gd name="T45" fmla="*/ 1 h 2368"/>
                  <a:gd name="T46" fmla="*/ 1 w 776"/>
                  <a:gd name="T47" fmla="*/ 1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4" name="Freeform 131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0 h 2368"/>
                  <a:gd name="T22" fmla="*/ 0 w 776"/>
                  <a:gd name="T23" fmla="*/ 0 h 2368"/>
                  <a:gd name="T24" fmla="*/ 0 w 776"/>
                  <a:gd name="T25" fmla="*/ 0 h 2368"/>
                  <a:gd name="T26" fmla="*/ 0 w 776"/>
                  <a:gd name="T27" fmla="*/ 0 h 2368"/>
                  <a:gd name="T28" fmla="*/ 0 w 776"/>
                  <a:gd name="T29" fmla="*/ 0 h 2368"/>
                  <a:gd name="T30" fmla="*/ 0 w 776"/>
                  <a:gd name="T31" fmla="*/ 0 h 2368"/>
                  <a:gd name="T32" fmla="*/ 0 w 776"/>
                  <a:gd name="T33" fmla="*/ 1 h 2368"/>
                  <a:gd name="T34" fmla="*/ 0 w 776"/>
                  <a:gd name="T35" fmla="*/ 1 h 2368"/>
                  <a:gd name="T36" fmla="*/ 0 w 776"/>
                  <a:gd name="T37" fmla="*/ 1 h 2368"/>
                  <a:gd name="T38" fmla="*/ 0 w 776"/>
                  <a:gd name="T39" fmla="*/ 1 h 2368"/>
                  <a:gd name="T40" fmla="*/ 0 w 776"/>
                  <a:gd name="T41" fmla="*/ 1 h 2368"/>
                  <a:gd name="T42" fmla="*/ 0 w 776"/>
                  <a:gd name="T43" fmla="*/ 1 h 2368"/>
                  <a:gd name="T44" fmla="*/ 0 w 776"/>
                  <a:gd name="T45" fmla="*/ 1 h 2368"/>
                  <a:gd name="T46" fmla="*/ 0 w 776"/>
                  <a:gd name="T47" fmla="*/ 1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5" name="Freeform 132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>
                  <a:gd name="T0" fmla="*/ 0 w 776"/>
                  <a:gd name="T1" fmla="*/ 0 h 2368"/>
                  <a:gd name="T2" fmla="*/ 4 w 776"/>
                  <a:gd name="T3" fmla="*/ 0 h 2368"/>
                  <a:gd name="T4" fmla="*/ 2 w 776"/>
                  <a:gd name="T5" fmla="*/ 0 h 2368"/>
                  <a:gd name="T6" fmla="*/ 6 w 776"/>
                  <a:gd name="T7" fmla="*/ 0 h 2368"/>
                  <a:gd name="T8" fmla="*/ 4 w 776"/>
                  <a:gd name="T9" fmla="*/ 0 h 2368"/>
                  <a:gd name="T10" fmla="*/ 7 w 776"/>
                  <a:gd name="T11" fmla="*/ 0 h 2368"/>
                  <a:gd name="T12" fmla="*/ 5 w 776"/>
                  <a:gd name="T13" fmla="*/ 0 h 2368"/>
                  <a:gd name="T14" fmla="*/ 8 w 776"/>
                  <a:gd name="T15" fmla="*/ 0 h 2368"/>
                  <a:gd name="T16" fmla="*/ 7 w 776"/>
                  <a:gd name="T17" fmla="*/ 0 h 2368"/>
                  <a:gd name="T18" fmla="*/ 9 w 776"/>
                  <a:gd name="T19" fmla="*/ 0 h 2368"/>
                  <a:gd name="T20" fmla="*/ 8 w 776"/>
                  <a:gd name="T21" fmla="*/ 0 h 2368"/>
                  <a:gd name="T22" fmla="*/ 10 w 776"/>
                  <a:gd name="T23" fmla="*/ 0 h 2368"/>
                  <a:gd name="T24" fmla="*/ 10 w 776"/>
                  <a:gd name="T25" fmla="*/ 0 h 2368"/>
                  <a:gd name="T26" fmla="*/ 12 w 776"/>
                  <a:gd name="T27" fmla="*/ 0 h 2368"/>
                  <a:gd name="T28" fmla="*/ 11 w 776"/>
                  <a:gd name="T29" fmla="*/ 1 h 2368"/>
                  <a:gd name="T30" fmla="*/ 12 w 776"/>
                  <a:gd name="T31" fmla="*/ 1 h 2368"/>
                  <a:gd name="T32" fmla="*/ 12 w 776"/>
                  <a:gd name="T33" fmla="*/ 1 h 2368"/>
                  <a:gd name="T34" fmla="*/ 12 w 776"/>
                  <a:gd name="T35" fmla="*/ 1 h 2368"/>
                  <a:gd name="T36" fmla="*/ 12 w 776"/>
                  <a:gd name="T37" fmla="*/ 1 h 2368"/>
                  <a:gd name="T38" fmla="*/ 13 w 776"/>
                  <a:gd name="T39" fmla="*/ 1 h 2368"/>
                  <a:gd name="T40" fmla="*/ 12 w 776"/>
                  <a:gd name="T41" fmla="*/ 1 h 2368"/>
                  <a:gd name="T42" fmla="*/ 13 w 776"/>
                  <a:gd name="T43" fmla="*/ 1 h 2368"/>
                  <a:gd name="T44" fmla="*/ 12 w 776"/>
                  <a:gd name="T45" fmla="*/ 1 h 2368"/>
                  <a:gd name="T46" fmla="*/ 13 w 776"/>
                  <a:gd name="T47" fmla="*/ 1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6" name="Freeform 133"/>
              <p:cNvSpPr>
                <a:spLocks/>
              </p:cNvSpPr>
              <p:nvPr/>
            </p:nvSpPr>
            <p:spPr bwMode="hidden">
              <a:xfrm>
                <a:off x="4636" y="576"/>
                <a:ext cx="594" cy="417"/>
              </a:xfrm>
              <a:custGeom>
                <a:avLst/>
                <a:gdLst>
                  <a:gd name="T0" fmla="*/ 0 w 776"/>
                  <a:gd name="T1" fmla="*/ 0 h 2368"/>
                  <a:gd name="T2" fmla="*/ 49 w 776"/>
                  <a:gd name="T3" fmla="*/ 0 h 2368"/>
                  <a:gd name="T4" fmla="*/ 19 w 776"/>
                  <a:gd name="T5" fmla="*/ 0 h 2368"/>
                  <a:gd name="T6" fmla="*/ 68 w 776"/>
                  <a:gd name="T7" fmla="*/ 0 h 2368"/>
                  <a:gd name="T8" fmla="*/ 39 w 776"/>
                  <a:gd name="T9" fmla="*/ 0 h 2368"/>
                  <a:gd name="T10" fmla="*/ 77 w 776"/>
                  <a:gd name="T11" fmla="*/ 0 h 2368"/>
                  <a:gd name="T12" fmla="*/ 58 w 776"/>
                  <a:gd name="T13" fmla="*/ 0 h 2368"/>
                  <a:gd name="T14" fmla="*/ 96 w 776"/>
                  <a:gd name="T15" fmla="*/ 0 h 2368"/>
                  <a:gd name="T16" fmla="*/ 77 w 776"/>
                  <a:gd name="T17" fmla="*/ 0 h 2368"/>
                  <a:gd name="T18" fmla="*/ 106 w 776"/>
                  <a:gd name="T19" fmla="*/ 0 h 2368"/>
                  <a:gd name="T20" fmla="*/ 96 w 776"/>
                  <a:gd name="T21" fmla="*/ 0 h 2368"/>
                  <a:gd name="T22" fmla="*/ 116 w 776"/>
                  <a:gd name="T23" fmla="*/ 0 h 2368"/>
                  <a:gd name="T24" fmla="*/ 116 w 776"/>
                  <a:gd name="T25" fmla="*/ 0 h 2368"/>
                  <a:gd name="T26" fmla="*/ 135 w 776"/>
                  <a:gd name="T27" fmla="*/ 0 h 2368"/>
                  <a:gd name="T28" fmla="*/ 126 w 776"/>
                  <a:gd name="T29" fmla="*/ 0 h 2368"/>
                  <a:gd name="T30" fmla="*/ 145 w 776"/>
                  <a:gd name="T31" fmla="*/ 0 h 2368"/>
                  <a:gd name="T32" fmla="*/ 135 w 776"/>
                  <a:gd name="T33" fmla="*/ 0 h 2368"/>
                  <a:gd name="T34" fmla="*/ 145 w 776"/>
                  <a:gd name="T35" fmla="*/ 0 h 2368"/>
                  <a:gd name="T36" fmla="*/ 135 w 776"/>
                  <a:gd name="T37" fmla="*/ 0 h 2368"/>
                  <a:gd name="T38" fmla="*/ 154 w 776"/>
                  <a:gd name="T39" fmla="*/ 0 h 2368"/>
                  <a:gd name="T40" fmla="*/ 145 w 776"/>
                  <a:gd name="T41" fmla="*/ 0 h 2368"/>
                  <a:gd name="T42" fmla="*/ 154 w 776"/>
                  <a:gd name="T43" fmla="*/ 0 h 2368"/>
                  <a:gd name="T44" fmla="*/ 145 w 776"/>
                  <a:gd name="T45" fmla="*/ 0 h 2368"/>
                  <a:gd name="T46" fmla="*/ 154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7" name="Freeform 134"/>
              <p:cNvSpPr>
                <a:spLocks/>
              </p:cNvSpPr>
              <p:nvPr/>
            </p:nvSpPr>
            <p:spPr bwMode="hidden">
              <a:xfrm>
                <a:off x="4658" y="132"/>
                <a:ext cx="260" cy="559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1 w 776"/>
                  <a:gd name="T11" fmla="*/ 0 h 2368"/>
                  <a:gd name="T12" fmla="*/ 0 w 776"/>
                  <a:gd name="T13" fmla="*/ 0 h 2368"/>
                  <a:gd name="T14" fmla="*/ 1 w 776"/>
                  <a:gd name="T15" fmla="*/ 0 h 2368"/>
                  <a:gd name="T16" fmla="*/ 1 w 776"/>
                  <a:gd name="T17" fmla="*/ 0 h 2368"/>
                  <a:gd name="T18" fmla="*/ 1 w 776"/>
                  <a:gd name="T19" fmla="*/ 0 h 2368"/>
                  <a:gd name="T20" fmla="*/ 1 w 776"/>
                  <a:gd name="T21" fmla="*/ 0 h 2368"/>
                  <a:gd name="T22" fmla="*/ 1 w 776"/>
                  <a:gd name="T23" fmla="*/ 0 h 2368"/>
                  <a:gd name="T24" fmla="*/ 1 w 776"/>
                  <a:gd name="T25" fmla="*/ 0 h 2368"/>
                  <a:gd name="T26" fmla="*/ 1 w 776"/>
                  <a:gd name="T27" fmla="*/ 0 h 2368"/>
                  <a:gd name="T28" fmla="*/ 1 w 776"/>
                  <a:gd name="T29" fmla="*/ 0 h 2368"/>
                  <a:gd name="T30" fmla="*/ 1 w 776"/>
                  <a:gd name="T31" fmla="*/ 0 h 2368"/>
                  <a:gd name="T32" fmla="*/ 1 w 776"/>
                  <a:gd name="T33" fmla="*/ 0 h 2368"/>
                  <a:gd name="T34" fmla="*/ 1 w 776"/>
                  <a:gd name="T35" fmla="*/ 0 h 2368"/>
                  <a:gd name="T36" fmla="*/ 1 w 776"/>
                  <a:gd name="T37" fmla="*/ 0 h 2368"/>
                  <a:gd name="T38" fmla="*/ 1 w 776"/>
                  <a:gd name="T39" fmla="*/ 0 h 2368"/>
                  <a:gd name="T40" fmla="*/ 1 w 776"/>
                  <a:gd name="T41" fmla="*/ 0 h 2368"/>
                  <a:gd name="T42" fmla="*/ 1 w 776"/>
                  <a:gd name="T43" fmla="*/ 0 h 2368"/>
                  <a:gd name="T44" fmla="*/ 1 w 776"/>
                  <a:gd name="T45" fmla="*/ 0 h 2368"/>
                  <a:gd name="T46" fmla="*/ 1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8" name="Freeform 135"/>
              <p:cNvSpPr>
                <a:spLocks/>
              </p:cNvSpPr>
              <p:nvPr/>
            </p:nvSpPr>
            <p:spPr bwMode="hidden">
              <a:xfrm rot="-1346631">
                <a:off x="4401" y="599"/>
                <a:ext cx="175" cy="329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0 h 2368"/>
                  <a:gd name="T22" fmla="*/ 0 w 776"/>
                  <a:gd name="T23" fmla="*/ 0 h 2368"/>
                  <a:gd name="T24" fmla="*/ 0 w 776"/>
                  <a:gd name="T25" fmla="*/ 0 h 2368"/>
                  <a:gd name="T26" fmla="*/ 0 w 776"/>
                  <a:gd name="T27" fmla="*/ 0 h 2368"/>
                  <a:gd name="T28" fmla="*/ 0 w 776"/>
                  <a:gd name="T29" fmla="*/ 0 h 2368"/>
                  <a:gd name="T30" fmla="*/ 0 w 776"/>
                  <a:gd name="T31" fmla="*/ 0 h 2368"/>
                  <a:gd name="T32" fmla="*/ 0 w 776"/>
                  <a:gd name="T33" fmla="*/ 0 h 2368"/>
                  <a:gd name="T34" fmla="*/ 0 w 776"/>
                  <a:gd name="T35" fmla="*/ 0 h 2368"/>
                  <a:gd name="T36" fmla="*/ 0 w 776"/>
                  <a:gd name="T37" fmla="*/ 0 h 2368"/>
                  <a:gd name="T38" fmla="*/ 0 w 776"/>
                  <a:gd name="T39" fmla="*/ 0 h 2368"/>
                  <a:gd name="T40" fmla="*/ 0 w 776"/>
                  <a:gd name="T41" fmla="*/ 0 h 2368"/>
                  <a:gd name="T42" fmla="*/ 0 w 776"/>
                  <a:gd name="T43" fmla="*/ 0 h 2368"/>
                  <a:gd name="T44" fmla="*/ 0 w 776"/>
                  <a:gd name="T45" fmla="*/ 0 h 2368"/>
                  <a:gd name="T46" fmla="*/ 0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9" name="Freeform 136"/>
              <p:cNvSpPr>
                <a:spLocks/>
              </p:cNvSpPr>
              <p:nvPr/>
            </p:nvSpPr>
            <p:spPr bwMode="hidden">
              <a:xfrm rot="1346631" flipH="1">
                <a:off x="3783" y="589"/>
                <a:ext cx="172" cy="330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0 h 2368"/>
                  <a:gd name="T22" fmla="*/ 0 w 776"/>
                  <a:gd name="T23" fmla="*/ 0 h 2368"/>
                  <a:gd name="T24" fmla="*/ 0 w 776"/>
                  <a:gd name="T25" fmla="*/ 0 h 2368"/>
                  <a:gd name="T26" fmla="*/ 0 w 776"/>
                  <a:gd name="T27" fmla="*/ 0 h 2368"/>
                  <a:gd name="T28" fmla="*/ 0 w 776"/>
                  <a:gd name="T29" fmla="*/ 0 h 2368"/>
                  <a:gd name="T30" fmla="*/ 0 w 776"/>
                  <a:gd name="T31" fmla="*/ 0 h 2368"/>
                  <a:gd name="T32" fmla="*/ 0 w 776"/>
                  <a:gd name="T33" fmla="*/ 0 h 2368"/>
                  <a:gd name="T34" fmla="*/ 0 w 776"/>
                  <a:gd name="T35" fmla="*/ 0 h 2368"/>
                  <a:gd name="T36" fmla="*/ 0 w 776"/>
                  <a:gd name="T37" fmla="*/ 0 h 2368"/>
                  <a:gd name="T38" fmla="*/ 0 w 776"/>
                  <a:gd name="T39" fmla="*/ 0 h 2368"/>
                  <a:gd name="T40" fmla="*/ 0 w 776"/>
                  <a:gd name="T41" fmla="*/ 0 h 2368"/>
                  <a:gd name="T42" fmla="*/ 0 w 776"/>
                  <a:gd name="T43" fmla="*/ 0 h 2368"/>
                  <a:gd name="T44" fmla="*/ 0 w 776"/>
                  <a:gd name="T45" fmla="*/ 0 h 2368"/>
                  <a:gd name="T46" fmla="*/ 0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27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1625"/>
            <a:ext cx="7772400" cy="146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1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8267" name="Rectangle 1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fld id="{6BE137C2-A2D2-415C-8B4F-4825BFF959B4}" type="datetime1">
              <a:rPr lang="en-US"/>
              <a:pPr>
                <a:defRPr/>
              </a:pPr>
              <a:t>3/11/2015</a:t>
            </a:fld>
            <a:endParaRPr lang="en-US"/>
          </a:p>
        </p:txBody>
      </p:sp>
      <p:sp>
        <p:nvSpPr>
          <p:cNvPr id="48268" name="Rectangle 1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r>
              <a:rPr lang="en-US"/>
              <a:t>Here I am to worship 1 of 6</a:t>
            </a:r>
          </a:p>
        </p:txBody>
      </p:sp>
      <p:sp>
        <p:nvSpPr>
          <p:cNvPr id="48269" name="Rectangle 1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fld id="{FBF6D2A3-E762-477F-A562-A1E4159437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847" r:id="rId1"/>
    <p:sldLayoutId id="2147484837" r:id="rId2"/>
    <p:sldLayoutId id="2147484838" r:id="rId3"/>
    <p:sldLayoutId id="2147484839" r:id="rId4"/>
    <p:sldLayoutId id="2147484840" r:id="rId5"/>
    <p:sldLayoutId id="2147484841" r:id="rId6"/>
    <p:sldLayoutId id="2147484842" r:id="rId7"/>
    <p:sldLayoutId id="2147484843" r:id="rId8"/>
    <p:sldLayoutId id="2147484844" r:id="rId9"/>
    <p:sldLayoutId id="2147484845" r:id="rId10"/>
    <p:sldLayoutId id="2147484846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6303963" y="0"/>
            <a:ext cx="2840037" cy="3254375"/>
            <a:chOff x="3115" y="0"/>
            <a:chExt cx="2170" cy="2486"/>
          </a:xfrm>
        </p:grpSpPr>
        <p:grpSp>
          <p:nvGrpSpPr>
            <p:cNvPr id="2056" name="Group 3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1164" name="Oval 4"/>
              <p:cNvSpPr>
                <a:spLocks noChangeArrowheads="1"/>
              </p:cNvSpPr>
              <p:nvPr/>
            </p:nvSpPr>
            <p:spPr bwMode="hidden">
              <a:xfrm>
                <a:off x="3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9pPr>
              </a:lstStyle>
              <a:p>
                <a:pPr eaLnBrk="0" hangingPunct="0">
                  <a:defRPr/>
                </a:pPr>
                <a:endParaRPr lang="en-US" altLang="en-US">
                  <a:solidFill>
                    <a:srgbClr val="FFCC00"/>
                  </a:solidFill>
                  <a:cs typeface="+mn-cs"/>
                </a:endParaRPr>
              </a:p>
            </p:txBody>
          </p:sp>
          <p:sp>
            <p:nvSpPr>
              <p:cNvPr id="1165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8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9pPr>
              </a:lstStyle>
              <a:p>
                <a:pPr eaLnBrk="0" hangingPunct="0">
                  <a:defRPr/>
                </a:pPr>
                <a:endParaRPr lang="en-US" altLang="en-US">
                  <a:solidFill>
                    <a:srgbClr val="FFCC00"/>
                  </a:solidFill>
                  <a:cs typeface="+mn-cs"/>
                </a:endParaRPr>
              </a:p>
            </p:txBody>
          </p:sp>
        </p:grpSp>
        <p:grpSp>
          <p:nvGrpSpPr>
            <p:cNvPr id="2057" name="Group 6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1162" name="Oval 7"/>
              <p:cNvSpPr>
                <a:spLocks noChangeArrowheads="1"/>
              </p:cNvSpPr>
              <p:nvPr/>
            </p:nvSpPr>
            <p:spPr bwMode="hidden">
              <a:xfrm>
                <a:off x="-3" y="3"/>
                <a:ext cx="771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9pPr>
              </a:lstStyle>
              <a:p>
                <a:pPr eaLnBrk="0" hangingPunct="0">
                  <a:defRPr/>
                </a:pPr>
                <a:endParaRPr lang="en-US" altLang="en-US">
                  <a:solidFill>
                    <a:srgbClr val="FFCC00"/>
                  </a:solidFill>
                  <a:cs typeface="+mn-cs"/>
                </a:endParaRPr>
              </a:p>
            </p:txBody>
          </p:sp>
          <p:sp>
            <p:nvSpPr>
              <p:cNvPr id="1163" name="Oval 8"/>
              <p:cNvSpPr>
                <a:spLocks noChangeArrowheads="1"/>
              </p:cNvSpPr>
              <p:nvPr/>
            </p:nvSpPr>
            <p:spPr bwMode="hidden">
              <a:xfrm>
                <a:off x="276" y="254"/>
                <a:ext cx="186" cy="109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9pPr>
              </a:lstStyle>
              <a:p>
                <a:pPr eaLnBrk="0" hangingPunct="0">
                  <a:defRPr/>
                </a:pPr>
                <a:endParaRPr lang="en-US" altLang="en-US">
                  <a:solidFill>
                    <a:srgbClr val="FFCC00"/>
                  </a:solidFill>
                  <a:cs typeface="+mn-cs"/>
                </a:endParaRPr>
              </a:p>
            </p:txBody>
          </p:sp>
        </p:grpSp>
        <p:grpSp>
          <p:nvGrpSpPr>
            <p:cNvPr id="2058" name="Group 9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1160" name="Oval 1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9pPr>
              </a:lstStyle>
              <a:p>
                <a:pPr eaLnBrk="0" hangingPunct="0">
                  <a:defRPr/>
                </a:pPr>
                <a:endParaRPr lang="en-US" altLang="en-US">
                  <a:solidFill>
                    <a:srgbClr val="FFCC00"/>
                  </a:solidFill>
                  <a:cs typeface="+mn-cs"/>
                </a:endParaRPr>
              </a:p>
            </p:txBody>
          </p:sp>
          <p:sp>
            <p:nvSpPr>
              <p:cNvPr id="1161" name="Oval 1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8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9pPr>
              </a:lstStyle>
              <a:p>
                <a:pPr eaLnBrk="0" hangingPunct="0">
                  <a:defRPr/>
                </a:pPr>
                <a:endParaRPr lang="en-US" altLang="en-US">
                  <a:solidFill>
                    <a:srgbClr val="FFCC00"/>
                  </a:solidFill>
                  <a:cs typeface="+mn-cs"/>
                </a:endParaRPr>
              </a:p>
            </p:txBody>
          </p:sp>
        </p:grpSp>
        <p:grpSp>
          <p:nvGrpSpPr>
            <p:cNvPr id="2059" name="Group 12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2060" name="Group 13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1158" name="Oval 14"/>
                <p:cNvSpPr>
                  <a:spLocks noChangeArrowheads="1"/>
                </p:cNvSpPr>
                <p:nvPr/>
              </p:nvSpPr>
              <p:spPr bwMode="hidden">
                <a:xfrm>
                  <a:off x="1266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9pPr>
                </a:lstStyle>
                <a:p>
                  <a:pPr eaLnBrk="0" hangingPunct="0">
                    <a:defRPr/>
                  </a:pPr>
                  <a:endParaRPr lang="en-US" altLang="en-US">
                    <a:solidFill>
                      <a:srgbClr val="FFCC00"/>
                    </a:solidFill>
                    <a:cs typeface="+mn-cs"/>
                  </a:endParaRPr>
                </a:p>
              </p:txBody>
            </p:sp>
            <p:sp>
              <p:nvSpPr>
                <p:cNvPr id="1159" name="Oval 15"/>
                <p:cNvSpPr>
                  <a:spLocks noChangeArrowheads="1"/>
                </p:cNvSpPr>
                <p:nvPr/>
              </p:nvSpPr>
              <p:spPr bwMode="hidden">
                <a:xfrm>
                  <a:off x="2382" y="1602"/>
                  <a:ext cx="578" cy="405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9pPr>
                </a:lstStyle>
                <a:p>
                  <a:pPr eaLnBrk="0" hangingPunct="0">
                    <a:defRPr/>
                  </a:pPr>
                  <a:endParaRPr lang="en-US" altLang="en-US">
                    <a:solidFill>
                      <a:srgbClr val="FFCC00"/>
                    </a:solidFill>
                    <a:cs typeface="+mn-cs"/>
                  </a:endParaRPr>
                </a:p>
              </p:txBody>
            </p:sp>
          </p:grpSp>
          <p:grpSp>
            <p:nvGrpSpPr>
              <p:cNvPr id="2061" name="Group 16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2084" name="Group 17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2180" name="Freeform 18"/>
                  <p:cNvSpPr>
                    <a:spLocks/>
                  </p:cNvSpPr>
                  <p:nvPr/>
                </p:nvSpPr>
                <p:spPr bwMode="hidden">
                  <a:xfrm rot="2711884">
                    <a:off x="2778" y="2236"/>
                    <a:ext cx="1699" cy="313"/>
                  </a:xfrm>
                  <a:custGeom>
                    <a:avLst/>
                    <a:gdLst>
                      <a:gd name="T0" fmla="*/ 0 w 2736"/>
                      <a:gd name="T1" fmla="*/ 313 h 504"/>
                      <a:gd name="T2" fmla="*/ 537 w 2736"/>
                      <a:gd name="T3" fmla="*/ 104 h 504"/>
                      <a:gd name="T4" fmla="*/ 1103 w 2736"/>
                      <a:gd name="T5" fmla="*/ 15 h 504"/>
                      <a:gd name="T6" fmla="*/ 1699 w 2736"/>
                      <a:gd name="T7" fmla="*/ 15 h 504"/>
                      <a:gd name="T8" fmla="*/ 1689 w 2736"/>
                      <a:gd name="T9" fmla="*/ 64 h 504"/>
                      <a:gd name="T10" fmla="*/ 1095 w 2736"/>
                      <a:gd name="T11" fmla="*/ 64 h 504"/>
                      <a:gd name="T12" fmla="*/ 406 w 2736"/>
                      <a:gd name="T13" fmla="*/ 181 h 504"/>
                      <a:gd name="T14" fmla="*/ 0 w 2736"/>
                      <a:gd name="T15" fmla="*/ 31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81" name="Freeform 19"/>
                  <p:cNvSpPr>
                    <a:spLocks/>
                  </p:cNvSpPr>
                  <p:nvPr/>
                </p:nvSpPr>
                <p:spPr bwMode="hidden">
                  <a:xfrm rot="2711884">
                    <a:off x="4045" y="3123"/>
                    <a:ext cx="873" cy="486"/>
                  </a:xfrm>
                  <a:custGeom>
                    <a:avLst/>
                    <a:gdLst>
                      <a:gd name="T0" fmla="*/ 2 w 1769"/>
                      <a:gd name="T1" fmla="*/ 5 h 791"/>
                      <a:gd name="T2" fmla="*/ 239 w 1769"/>
                      <a:gd name="T3" fmla="*/ 34 h 791"/>
                      <a:gd name="T4" fmla="*/ 571 w 1769"/>
                      <a:gd name="T5" fmla="*/ 123 h 791"/>
                      <a:gd name="T6" fmla="*/ 795 w 1769"/>
                      <a:gd name="T7" fmla="*/ 265 h 791"/>
                      <a:gd name="T8" fmla="*/ 867 w 1769"/>
                      <a:gd name="T9" fmla="*/ 374 h 791"/>
                      <a:gd name="T10" fmla="*/ 834 w 1769"/>
                      <a:gd name="T11" fmla="*/ 484 h 791"/>
                      <a:gd name="T12" fmla="*/ 784 w 1769"/>
                      <a:gd name="T13" fmla="*/ 388 h 791"/>
                      <a:gd name="T14" fmla="*/ 685 w 1769"/>
                      <a:gd name="T15" fmla="*/ 279 h 791"/>
                      <a:gd name="T16" fmla="*/ 547 w 1769"/>
                      <a:gd name="T17" fmla="*/ 182 h 791"/>
                      <a:gd name="T18" fmla="*/ 287 w 1769"/>
                      <a:gd name="T19" fmla="*/ 93 h 791"/>
                      <a:gd name="T20" fmla="*/ 0 w 1769"/>
                      <a:gd name="T21" fmla="*/ 47 h 791"/>
                      <a:gd name="T22" fmla="*/ 2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85" name="Group 20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2178" name="Freeform 21"/>
                  <p:cNvSpPr>
                    <a:spLocks/>
                  </p:cNvSpPr>
                  <p:nvPr/>
                </p:nvSpPr>
                <p:spPr bwMode="hidden">
                  <a:xfrm rot="2104081">
                    <a:off x="2865" y="2019"/>
                    <a:ext cx="1812" cy="347"/>
                  </a:xfrm>
                  <a:custGeom>
                    <a:avLst/>
                    <a:gdLst>
                      <a:gd name="T0" fmla="*/ 0 w 2736"/>
                      <a:gd name="T1" fmla="*/ 347 h 504"/>
                      <a:gd name="T2" fmla="*/ 572 w 2736"/>
                      <a:gd name="T3" fmla="*/ 116 h 504"/>
                      <a:gd name="T4" fmla="*/ 1176 w 2736"/>
                      <a:gd name="T5" fmla="*/ 17 h 504"/>
                      <a:gd name="T6" fmla="*/ 1812 w 2736"/>
                      <a:gd name="T7" fmla="*/ 17 h 504"/>
                      <a:gd name="T8" fmla="*/ 1801 w 2736"/>
                      <a:gd name="T9" fmla="*/ 71 h 504"/>
                      <a:gd name="T10" fmla="*/ 1168 w 2736"/>
                      <a:gd name="T11" fmla="*/ 71 h 504"/>
                      <a:gd name="T12" fmla="*/ 433 w 2736"/>
                      <a:gd name="T13" fmla="*/ 201 h 504"/>
                      <a:gd name="T14" fmla="*/ 0 w 2736"/>
                      <a:gd name="T15" fmla="*/ 34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79" name="Freeform 22"/>
                  <p:cNvSpPr>
                    <a:spLocks/>
                  </p:cNvSpPr>
                  <p:nvPr/>
                </p:nvSpPr>
                <p:spPr bwMode="hidden">
                  <a:xfrm rot="2104081">
                    <a:off x="4352" y="2805"/>
                    <a:ext cx="974" cy="545"/>
                  </a:xfrm>
                  <a:custGeom>
                    <a:avLst/>
                    <a:gdLst>
                      <a:gd name="T0" fmla="*/ 3 w 1769"/>
                      <a:gd name="T1" fmla="*/ 6 h 791"/>
                      <a:gd name="T2" fmla="*/ 267 w 1769"/>
                      <a:gd name="T3" fmla="*/ 39 h 791"/>
                      <a:gd name="T4" fmla="*/ 637 w 1769"/>
                      <a:gd name="T5" fmla="*/ 138 h 791"/>
                      <a:gd name="T6" fmla="*/ 887 w 1769"/>
                      <a:gd name="T7" fmla="*/ 298 h 791"/>
                      <a:gd name="T8" fmla="*/ 967 w 1769"/>
                      <a:gd name="T9" fmla="*/ 420 h 791"/>
                      <a:gd name="T10" fmla="*/ 930 w 1769"/>
                      <a:gd name="T11" fmla="*/ 542 h 791"/>
                      <a:gd name="T12" fmla="*/ 875 w 1769"/>
                      <a:gd name="T13" fmla="*/ 435 h 791"/>
                      <a:gd name="T14" fmla="*/ 765 w 1769"/>
                      <a:gd name="T15" fmla="*/ 313 h 791"/>
                      <a:gd name="T16" fmla="*/ 611 w 1769"/>
                      <a:gd name="T17" fmla="*/ 204 h 791"/>
                      <a:gd name="T18" fmla="*/ 320 w 1769"/>
                      <a:gd name="T19" fmla="*/ 105 h 791"/>
                      <a:gd name="T20" fmla="*/ 0 w 1769"/>
                      <a:gd name="T21" fmla="*/ 52 h 791"/>
                      <a:gd name="T22" fmla="*/ 3 w 1769"/>
                      <a:gd name="T23" fmla="*/ 6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86" name="Group 23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2176" name="Freeform 24"/>
                  <p:cNvSpPr>
                    <a:spLocks/>
                  </p:cNvSpPr>
                  <p:nvPr/>
                </p:nvSpPr>
                <p:spPr bwMode="hidden">
                  <a:xfrm rot="1582915">
                    <a:off x="2896" y="1832"/>
                    <a:ext cx="1736" cy="303"/>
                  </a:xfrm>
                  <a:custGeom>
                    <a:avLst/>
                    <a:gdLst>
                      <a:gd name="T0" fmla="*/ 0 w 2736"/>
                      <a:gd name="T1" fmla="*/ 303 h 504"/>
                      <a:gd name="T2" fmla="*/ 548 w 2736"/>
                      <a:gd name="T3" fmla="*/ 101 h 504"/>
                      <a:gd name="T4" fmla="*/ 1127 w 2736"/>
                      <a:gd name="T5" fmla="*/ 14 h 504"/>
                      <a:gd name="T6" fmla="*/ 1736 w 2736"/>
                      <a:gd name="T7" fmla="*/ 14 h 504"/>
                      <a:gd name="T8" fmla="*/ 1726 w 2736"/>
                      <a:gd name="T9" fmla="*/ 62 h 504"/>
                      <a:gd name="T10" fmla="*/ 1119 w 2736"/>
                      <a:gd name="T11" fmla="*/ 62 h 504"/>
                      <a:gd name="T12" fmla="*/ 415 w 2736"/>
                      <a:gd name="T13" fmla="*/ 176 h 504"/>
                      <a:gd name="T14" fmla="*/ 0 w 2736"/>
                      <a:gd name="T15" fmla="*/ 30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77" name="Freeform 25"/>
                  <p:cNvSpPr>
                    <a:spLocks/>
                  </p:cNvSpPr>
                  <p:nvPr/>
                </p:nvSpPr>
                <p:spPr bwMode="hidden">
                  <a:xfrm rot="1582915">
                    <a:off x="4443" y="2420"/>
                    <a:ext cx="931" cy="477"/>
                  </a:xfrm>
                  <a:custGeom>
                    <a:avLst/>
                    <a:gdLst>
                      <a:gd name="T0" fmla="*/ 3 w 1769"/>
                      <a:gd name="T1" fmla="*/ 5 h 791"/>
                      <a:gd name="T2" fmla="*/ 255 w 1769"/>
                      <a:gd name="T3" fmla="*/ 34 h 791"/>
                      <a:gd name="T4" fmla="*/ 609 w 1769"/>
                      <a:gd name="T5" fmla="*/ 121 h 791"/>
                      <a:gd name="T6" fmla="*/ 848 w 1769"/>
                      <a:gd name="T7" fmla="*/ 261 h 791"/>
                      <a:gd name="T8" fmla="*/ 924 w 1769"/>
                      <a:gd name="T9" fmla="*/ 367 h 791"/>
                      <a:gd name="T10" fmla="*/ 889 w 1769"/>
                      <a:gd name="T11" fmla="*/ 475 h 791"/>
                      <a:gd name="T12" fmla="*/ 836 w 1769"/>
                      <a:gd name="T13" fmla="*/ 381 h 791"/>
                      <a:gd name="T14" fmla="*/ 731 w 1769"/>
                      <a:gd name="T15" fmla="*/ 274 h 791"/>
                      <a:gd name="T16" fmla="*/ 584 w 1769"/>
                      <a:gd name="T17" fmla="*/ 178 h 791"/>
                      <a:gd name="T18" fmla="*/ 306 w 1769"/>
                      <a:gd name="T19" fmla="*/ 92 h 791"/>
                      <a:gd name="T20" fmla="*/ 0 w 1769"/>
                      <a:gd name="T21" fmla="*/ 46 h 791"/>
                      <a:gd name="T22" fmla="*/ 3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87" name="Group 26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2174" name="Freeform 27"/>
                  <p:cNvSpPr>
                    <a:spLocks/>
                  </p:cNvSpPr>
                  <p:nvPr/>
                </p:nvSpPr>
                <p:spPr bwMode="hidden">
                  <a:xfrm rot="1080363">
                    <a:off x="2907" y="1616"/>
                    <a:ext cx="1680" cy="346"/>
                  </a:xfrm>
                  <a:custGeom>
                    <a:avLst/>
                    <a:gdLst>
                      <a:gd name="T0" fmla="*/ 0 w 2736"/>
                      <a:gd name="T1" fmla="*/ 346 h 504"/>
                      <a:gd name="T2" fmla="*/ 531 w 2736"/>
                      <a:gd name="T3" fmla="*/ 115 h 504"/>
                      <a:gd name="T4" fmla="*/ 1091 w 2736"/>
                      <a:gd name="T5" fmla="*/ 16 h 504"/>
                      <a:gd name="T6" fmla="*/ 1680 w 2736"/>
                      <a:gd name="T7" fmla="*/ 16 h 504"/>
                      <a:gd name="T8" fmla="*/ 1670 w 2736"/>
                      <a:gd name="T9" fmla="*/ 71 h 504"/>
                      <a:gd name="T10" fmla="*/ 1083 w 2736"/>
                      <a:gd name="T11" fmla="*/ 71 h 504"/>
                      <a:gd name="T12" fmla="*/ 402 w 2736"/>
                      <a:gd name="T13" fmla="*/ 200 h 504"/>
                      <a:gd name="T14" fmla="*/ 0 w 2736"/>
                      <a:gd name="T15" fmla="*/ 346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75" name="Freeform 28"/>
                  <p:cNvSpPr>
                    <a:spLocks/>
                  </p:cNvSpPr>
                  <p:nvPr/>
                </p:nvSpPr>
                <p:spPr bwMode="hidden">
                  <a:xfrm rot="1080363">
                    <a:off x="4488" y="2030"/>
                    <a:ext cx="891" cy="513"/>
                  </a:xfrm>
                  <a:custGeom>
                    <a:avLst/>
                    <a:gdLst>
                      <a:gd name="T0" fmla="*/ 3 w 1769"/>
                      <a:gd name="T1" fmla="*/ 5 h 791"/>
                      <a:gd name="T2" fmla="*/ 244 w 1769"/>
                      <a:gd name="T3" fmla="*/ 36 h 791"/>
                      <a:gd name="T4" fmla="*/ 583 w 1769"/>
                      <a:gd name="T5" fmla="*/ 130 h 791"/>
                      <a:gd name="T6" fmla="*/ 811 w 1769"/>
                      <a:gd name="T7" fmla="*/ 280 h 791"/>
                      <a:gd name="T8" fmla="*/ 884 w 1769"/>
                      <a:gd name="T9" fmla="*/ 395 h 791"/>
                      <a:gd name="T10" fmla="*/ 851 w 1769"/>
                      <a:gd name="T11" fmla="*/ 510 h 791"/>
                      <a:gd name="T12" fmla="*/ 800 w 1769"/>
                      <a:gd name="T13" fmla="*/ 410 h 791"/>
                      <a:gd name="T14" fmla="*/ 700 w 1769"/>
                      <a:gd name="T15" fmla="*/ 294 h 791"/>
                      <a:gd name="T16" fmla="*/ 559 w 1769"/>
                      <a:gd name="T17" fmla="*/ 192 h 791"/>
                      <a:gd name="T18" fmla="*/ 293 w 1769"/>
                      <a:gd name="T19" fmla="*/ 99 h 791"/>
                      <a:gd name="T20" fmla="*/ 0 w 1769"/>
                      <a:gd name="T21" fmla="*/ 49 h 791"/>
                      <a:gd name="T22" fmla="*/ 3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88" name="Group 29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2172" name="Freeform 30"/>
                  <p:cNvSpPr>
                    <a:spLocks/>
                  </p:cNvSpPr>
                  <p:nvPr/>
                </p:nvSpPr>
                <p:spPr bwMode="hidden">
                  <a:xfrm rot="463793">
                    <a:off x="2957" y="1415"/>
                    <a:ext cx="1544" cy="312"/>
                  </a:xfrm>
                  <a:custGeom>
                    <a:avLst/>
                    <a:gdLst>
                      <a:gd name="T0" fmla="*/ 0 w 2736"/>
                      <a:gd name="T1" fmla="*/ 312 h 504"/>
                      <a:gd name="T2" fmla="*/ 488 w 2736"/>
                      <a:gd name="T3" fmla="*/ 104 h 504"/>
                      <a:gd name="T4" fmla="*/ 1002 w 2736"/>
                      <a:gd name="T5" fmla="*/ 15 h 504"/>
                      <a:gd name="T6" fmla="*/ 1544 w 2736"/>
                      <a:gd name="T7" fmla="*/ 15 h 504"/>
                      <a:gd name="T8" fmla="*/ 1535 w 2736"/>
                      <a:gd name="T9" fmla="*/ 64 h 504"/>
                      <a:gd name="T10" fmla="*/ 995 w 2736"/>
                      <a:gd name="T11" fmla="*/ 64 h 504"/>
                      <a:gd name="T12" fmla="*/ 369 w 2736"/>
                      <a:gd name="T13" fmla="*/ 181 h 504"/>
                      <a:gd name="T14" fmla="*/ 0 w 2736"/>
                      <a:gd name="T15" fmla="*/ 31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73" name="Freeform 31"/>
                  <p:cNvSpPr>
                    <a:spLocks/>
                  </p:cNvSpPr>
                  <p:nvPr/>
                </p:nvSpPr>
                <p:spPr bwMode="hidden">
                  <a:xfrm rot="463793">
                    <a:off x="4470" y="1581"/>
                    <a:ext cx="829" cy="442"/>
                  </a:xfrm>
                  <a:custGeom>
                    <a:avLst/>
                    <a:gdLst>
                      <a:gd name="T0" fmla="*/ 2 w 1769"/>
                      <a:gd name="T1" fmla="*/ 4 h 791"/>
                      <a:gd name="T2" fmla="*/ 227 w 1769"/>
                      <a:gd name="T3" fmla="*/ 31 h 791"/>
                      <a:gd name="T4" fmla="*/ 542 w 1769"/>
                      <a:gd name="T5" fmla="*/ 112 h 791"/>
                      <a:gd name="T6" fmla="*/ 755 w 1769"/>
                      <a:gd name="T7" fmla="*/ 241 h 791"/>
                      <a:gd name="T8" fmla="*/ 823 w 1769"/>
                      <a:gd name="T9" fmla="*/ 340 h 791"/>
                      <a:gd name="T10" fmla="*/ 792 w 1769"/>
                      <a:gd name="T11" fmla="*/ 440 h 791"/>
                      <a:gd name="T12" fmla="*/ 745 w 1769"/>
                      <a:gd name="T13" fmla="*/ 353 h 791"/>
                      <a:gd name="T14" fmla="*/ 651 w 1769"/>
                      <a:gd name="T15" fmla="*/ 254 h 791"/>
                      <a:gd name="T16" fmla="*/ 520 w 1769"/>
                      <a:gd name="T17" fmla="*/ 165 h 791"/>
                      <a:gd name="T18" fmla="*/ 272 w 1769"/>
                      <a:gd name="T19" fmla="*/ 85 h 791"/>
                      <a:gd name="T20" fmla="*/ 0 w 1769"/>
                      <a:gd name="T21" fmla="*/ 42 h 791"/>
                      <a:gd name="T22" fmla="*/ 2 w 1769"/>
                      <a:gd name="T23" fmla="*/ 4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89" name="Group 32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2170" name="Freeform 33"/>
                  <p:cNvSpPr>
                    <a:spLocks/>
                  </p:cNvSpPr>
                  <p:nvPr/>
                </p:nvSpPr>
                <p:spPr bwMode="hidden">
                  <a:xfrm rot="-84182">
                    <a:off x="2982" y="1286"/>
                    <a:ext cx="1404" cy="220"/>
                  </a:xfrm>
                  <a:custGeom>
                    <a:avLst/>
                    <a:gdLst>
                      <a:gd name="T0" fmla="*/ 0 w 2736"/>
                      <a:gd name="T1" fmla="*/ 220 h 504"/>
                      <a:gd name="T2" fmla="*/ 443 w 2736"/>
                      <a:gd name="T3" fmla="*/ 73 h 504"/>
                      <a:gd name="T4" fmla="*/ 911 w 2736"/>
                      <a:gd name="T5" fmla="*/ 10 h 504"/>
                      <a:gd name="T6" fmla="*/ 1404 w 2736"/>
                      <a:gd name="T7" fmla="*/ 10 h 504"/>
                      <a:gd name="T8" fmla="*/ 1396 w 2736"/>
                      <a:gd name="T9" fmla="*/ 45 h 504"/>
                      <a:gd name="T10" fmla="*/ 905 w 2736"/>
                      <a:gd name="T11" fmla="*/ 45 h 504"/>
                      <a:gd name="T12" fmla="*/ 336 w 2736"/>
                      <a:gd name="T13" fmla="*/ 127 h 504"/>
                      <a:gd name="T14" fmla="*/ 0 w 2736"/>
                      <a:gd name="T15" fmla="*/ 22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71" name="Freeform 34"/>
                  <p:cNvSpPr>
                    <a:spLocks/>
                  </p:cNvSpPr>
                  <p:nvPr/>
                </p:nvSpPr>
                <p:spPr bwMode="hidden">
                  <a:xfrm rot="-84182">
                    <a:off x="4377" y="1249"/>
                    <a:ext cx="755" cy="363"/>
                  </a:xfrm>
                  <a:custGeom>
                    <a:avLst/>
                    <a:gdLst>
                      <a:gd name="T0" fmla="*/ 2 w 1769"/>
                      <a:gd name="T1" fmla="*/ 4 h 791"/>
                      <a:gd name="T2" fmla="*/ 207 w 1769"/>
                      <a:gd name="T3" fmla="*/ 26 h 791"/>
                      <a:gd name="T4" fmla="*/ 494 w 1769"/>
                      <a:gd name="T5" fmla="*/ 92 h 791"/>
                      <a:gd name="T6" fmla="*/ 688 w 1769"/>
                      <a:gd name="T7" fmla="*/ 198 h 791"/>
                      <a:gd name="T8" fmla="*/ 749 w 1769"/>
                      <a:gd name="T9" fmla="*/ 279 h 791"/>
                      <a:gd name="T10" fmla="*/ 721 w 1769"/>
                      <a:gd name="T11" fmla="*/ 361 h 791"/>
                      <a:gd name="T12" fmla="*/ 678 w 1769"/>
                      <a:gd name="T13" fmla="*/ 290 h 791"/>
                      <a:gd name="T14" fmla="*/ 593 w 1769"/>
                      <a:gd name="T15" fmla="*/ 208 h 791"/>
                      <a:gd name="T16" fmla="*/ 473 w 1769"/>
                      <a:gd name="T17" fmla="*/ 136 h 791"/>
                      <a:gd name="T18" fmla="*/ 248 w 1769"/>
                      <a:gd name="T19" fmla="*/ 70 h 791"/>
                      <a:gd name="T20" fmla="*/ 0 w 1769"/>
                      <a:gd name="T21" fmla="*/ 35 h 791"/>
                      <a:gd name="T22" fmla="*/ 2 w 1769"/>
                      <a:gd name="T23" fmla="*/ 4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90" name="Group 35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2168" name="Freeform 36"/>
                  <p:cNvSpPr>
                    <a:spLocks/>
                  </p:cNvSpPr>
                  <p:nvPr/>
                </p:nvSpPr>
                <p:spPr bwMode="hidden">
                  <a:xfrm rot="-802576">
                    <a:off x="2883" y="1128"/>
                    <a:ext cx="1265" cy="202"/>
                  </a:xfrm>
                  <a:custGeom>
                    <a:avLst/>
                    <a:gdLst>
                      <a:gd name="T0" fmla="*/ 0 w 2736"/>
                      <a:gd name="T1" fmla="*/ 202 h 504"/>
                      <a:gd name="T2" fmla="*/ 399 w 2736"/>
                      <a:gd name="T3" fmla="*/ 67 h 504"/>
                      <a:gd name="T4" fmla="*/ 821 w 2736"/>
                      <a:gd name="T5" fmla="*/ 10 h 504"/>
                      <a:gd name="T6" fmla="*/ 1265 w 2736"/>
                      <a:gd name="T7" fmla="*/ 10 h 504"/>
                      <a:gd name="T8" fmla="*/ 1258 w 2736"/>
                      <a:gd name="T9" fmla="*/ 41 h 504"/>
                      <a:gd name="T10" fmla="*/ 816 w 2736"/>
                      <a:gd name="T11" fmla="*/ 41 h 504"/>
                      <a:gd name="T12" fmla="*/ 302 w 2736"/>
                      <a:gd name="T13" fmla="*/ 117 h 504"/>
                      <a:gd name="T14" fmla="*/ 0 w 2736"/>
                      <a:gd name="T15" fmla="*/ 20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69" name="Freeform 37"/>
                  <p:cNvSpPr>
                    <a:spLocks/>
                  </p:cNvSpPr>
                  <p:nvPr/>
                </p:nvSpPr>
                <p:spPr bwMode="hidden">
                  <a:xfrm rot="-802576">
                    <a:off x="4148" y="918"/>
                    <a:ext cx="668" cy="335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83 w 1769"/>
                      <a:gd name="T3" fmla="*/ 24 h 791"/>
                      <a:gd name="T4" fmla="*/ 437 w 1769"/>
                      <a:gd name="T5" fmla="*/ 85 h 791"/>
                      <a:gd name="T6" fmla="*/ 608 w 1769"/>
                      <a:gd name="T7" fmla="*/ 183 h 791"/>
                      <a:gd name="T8" fmla="*/ 663 w 1769"/>
                      <a:gd name="T9" fmla="*/ 258 h 791"/>
                      <a:gd name="T10" fmla="*/ 638 w 1769"/>
                      <a:gd name="T11" fmla="*/ 333 h 791"/>
                      <a:gd name="T12" fmla="*/ 600 w 1769"/>
                      <a:gd name="T13" fmla="*/ 268 h 791"/>
                      <a:gd name="T14" fmla="*/ 525 w 1769"/>
                      <a:gd name="T15" fmla="*/ 192 h 791"/>
                      <a:gd name="T16" fmla="*/ 419 w 1769"/>
                      <a:gd name="T17" fmla="*/ 125 h 791"/>
                      <a:gd name="T18" fmla="*/ 219 w 1769"/>
                      <a:gd name="T19" fmla="*/ 64 h 791"/>
                      <a:gd name="T20" fmla="*/ 0 w 1769"/>
                      <a:gd name="T21" fmla="*/ 32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91" name="Group 38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2166" name="Freeform 39"/>
                  <p:cNvSpPr>
                    <a:spLocks/>
                  </p:cNvSpPr>
                  <p:nvPr/>
                </p:nvSpPr>
                <p:spPr bwMode="hidden">
                  <a:xfrm rot="18888116" flipH="1">
                    <a:off x="866" y="2351"/>
                    <a:ext cx="1726" cy="297"/>
                  </a:xfrm>
                  <a:custGeom>
                    <a:avLst/>
                    <a:gdLst>
                      <a:gd name="T0" fmla="*/ 0 w 2736"/>
                      <a:gd name="T1" fmla="*/ 297 h 504"/>
                      <a:gd name="T2" fmla="*/ 545 w 2736"/>
                      <a:gd name="T3" fmla="*/ 99 h 504"/>
                      <a:gd name="T4" fmla="*/ 1120 w 2736"/>
                      <a:gd name="T5" fmla="*/ 14 h 504"/>
                      <a:gd name="T6" fmla="*/ 1726 w 2736"/>
                      <a:gd name="T7" fmla="*/ 14 h 504"/>
                      <a:gd name="T8" fmla="*/ 1716 w 2736"/>
                      <a:gd name="T9" fmla="*/ 61 h 504"/>
                      <a:gd name="T10" fmla="*/ 1113 w 2736"/>
                      <a:gd name="T11" fmla="*/ 61 h 504"/>
                      <a:gd name="T12" fmla="*/ 413 w 2736"/>
                      <a:gd name="T13" fmla="*/ 172 h 504"/>
                      <a:gd name="T14" fmla="*/ 0 w 2736"/>
                      <a:gd name="T15" fmla="*/ 29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67" name="Freeform 40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1"/>
                    <a:ext cx="925" cy="489"/>
                  </a:xfrm>
                  <a:custGeom>
                    <a:avLst/>
                    <a:gdLst>
                      <a:gd name="T0" fmla="*/ 3 w 1769"/>
                      <a:gd name="T1" fmla="*/ 5 h 791"/>
                      <a:gd name="T2" fmla="*/ 254 w 1769"/>
                      <a:gd name="T3" fmla="*/ 35 h 791"/>
                      <a:gd name="T4" fmla="*/ 605 w 1769"/>
                      <a:gd name="T5" fmla="*/ 124 h 791"/>
                      <a:gd name="T6" fmla="*/ 842 w 1769"/>
                      <a:gd name="T7" fmla="*/ 267 h 791"/>
                      <a:gd name="T8" fmla="*/ 918 w 1769"/>
                      <a:gd name="T9" fmla="*/ 376 h 791"/>
                      <a:gd name="T10" fmla="*/ 883 w 1769"/>
                      <a:gd name="T11" fmla="*/ 487 h 791"/>
                      <a:gd name="T12" fmla="*/ 831 w 1769"/>
                      <a:gd name="T13" fmla="*/ 391 h 791"/>
                      <a:gd name="T14" fmla="*/ 726 w 1769"/>
                      <a:gd name="T15" fmla="*/ 281 h 791"/>
                      <a:gd name="T16" fmla="*/ 580 w 1769"/>
                      <a:gd name="T17" fmla="*/ 183 h 791"/>
                      <a:gd name="T18" fmla="*/ 304 w 1769"/>
                      <a:gd name="T19" fmla="*/ 94 h 791"/>
                      <a:gd name="T20" fmla="*/ 0 w 1769"/>
                      <a:gd name="T21" fmla="*/ 47 h 791"/>
                      <a:gd name="T22" fmla="*/ 3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92" name="Group 41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2164" name="Freeform 42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797" cy="347"/>
                  </a:xfrm>
                  <a:custGeom>
                    <a:avLst/>
                    <a:gdLst>
                      <a:gd name="T0" fmla="*/ 0 w 2736"/>
                      <a:gd name="T1" fmla="*/ 347 h 504"/>
                      <a:gd name="T2" fmla="*/ 567 w 2736"/>
                      <a:gd name="T3" fmla="*/ 116 h 504"/>
                      <a:gd name="T4" fmla="*/ 1166 w 2736"/>
                      <a:gd name="T5" fmla="*/ 17 h 504"/>
                      <a:gd name="T6" fmla="*/ 1797 w 2736"/>
                      <a:gd name="T7" fmla="*/ 17 h 504"/>
                      <a:gd name="T8" fmla="*/ 1786 w 2736"/>
                      <a:gd name="T9" fmla="*/ 71 h 504"/>
                      <a:gd name="T10" fmla="*/ 1159 w 2736"/>
                      <a:gd name="T11" fmla="*/ 71 h 504"/>
                      <a:gd name="T12" fmla="*/ 430 w 2736"/>
                      <a:gd name="T13" fmla="*/ 201 h 504"/>
                      <a:gd name="T14" fmla="*/ 0 w 2736"/>
                      <a:gd name="T15" fmla="*/ 34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65" name="Freeform 43"/>
                  <p:cNvSpPr>
                    <a:spLocks/>
                  </p:cNvSpPr>
                  <p:nvPr/>
                </p:nvSpPr>
                <p:spPr bwMode="hidden">
                  <a:xfrm rot="19495919" flipH="1">
                    <a:off x="-6" y="2982"/>
                    <a:ext cx="968" cy="545"/>
                  </a:xfrm>
                  <a:custGeom>
                    <a:avLst/>
                    <a:gdLst>
                      <a:gd name="T0" fmla="*/ 3 w 1769"/>
                      <a:gd name="T1" fmla="*/ 6 h 791"/>
                      <a:gd name="T2" fmla="*/ 265 w 1769"/>
                      <a:gd name="T3" fmla="*/ 39 h 791"/>
                      <a:gd name="T4" fmla="*/ 633 w 1769"/>
                      <a:gd name="T5" fmla="*/ 138 h 791"/>
                      <a:gd name="T6" fmla="*/ 882 w 1769"/>
                      <a:gd name="T7" fmla="*/ 298 h 791"/>
                      <a:gd name="T8" fmla="*/ 961 w 1769"/>
                      <a:gd name="T9" fmla="*/ 420 h 791"/>
                      <a:gd name="T10" fmla="*/ 924 w 1769"/>
                      <a:gd name="T11" fmla="*/ 542 h 791"/>
                      <a:gd name="T12" fmla="*/ 870 w 1769"/>
                      <a:gd name="T13" fmla="*/ 435 h 791"/>
                      <a:gd name="T14" fmla="*/ 760 w 1769"/>
                      <a:gd name="T15" fmla="*/ 313 h 791"/>
                      <a:gd name="T16" fmla="*/ 607 w 1769"/>
                      <a:gd name="T17" fmla="*/ 204 h 791"/>
                      <a:gd name="T18" fmla="*/ 318 w 1769"/>
                      <a:gd name="T19" fmla="*/ 105 h 791"/>
                      <a:gd name="T20" fmla="*/ 0 w 1769"/>
                      <a:gd name="T21" fmla="*/ 52 h 791"/>
                      <a:gd name="T22" fmla="*/ 3 w 1769"/>
                      <a:gd name="T23" fmla="*/ 6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93" name="Group 44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2162" name="Freeform 45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10"/>
                    <a:ext cx="1736" cy="303"/>
                  </a:xfrm>
                  <a:custGeom>
                    <a:avLst/>
                    <a:gdLst>
                      <a:gd name="T0" fmla="*/ 0 w 2736"/>
                      <a:gd name="T1" fmla="*/ 303 h 504"/>
                      <a:gd name="T2" fmla="*/ 548 w 2736"/>
                      <a:gd name="T3" fmla="*/ 101 h 504"/>
                      <a:gd name="T4" fmla="*/ 1127 w 2736"/>
                      <a:gd name="T5" fmla="*/ 14 h 504"/>
                      <a:gd name="T6" fmla="*/ 1736 w 2736"/>
                      <a:gd name="T7" fmla="*/ 14 h 504"/>
                      <a:gd name="T8" fmla="*/ 1726 w 2736"/>
                      <a:gd name="T9" fmla="*/ 62 h 504"/>
                      <a:gd name="T10" fmla="*/ 1119 w 2736"/>
                      <a:gd name="T11" fmla="*/ 62 h 504"/>
                      <a:gd name="T12" fmla="*/ 415 w 2736"/>
                      <a:gd name="T13" fmla="*/ 176 h 504"/>
                      <a:gd name="T14" fmla="*/ 0 w 2736"/>
                      <a:gd name="T15" fmla="*/ 30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63" name="Freeform 46"/>
                  <p:cNvSpPr>
                    <a:spLocks/>
                  </p:cNvSpPr>
                  <p:nvPr/>
                </p:nvSpPr>
                <p:spPr bwMode="hidden">
                  <a:xfrm rot="20017085" flipH="1">
                    <a:off x="-53" y="2598"/>
                    <a:ext cx="931" cy="458"/>
                  </a:xfrm>
                  <a:custGeom>
                    <a:avLst/>
                    <a:gdLst>
                      <a:gd name="T0" fmla="*/ 3 w 1769"/>
                      <a:gd name="T1" fmla="*/ 5 h 791"/>
                      <a:gd name="T2" fmla="*/ 255 w 1769"/>
                      <a:gd name="T3" fmla="*/ 32 h 791"/>
                      <a:gd name="T4" fmla="*/ 609 w 1769"/>
                      <a:gd name="T5" fmla="*/ 116 h 791"/>
                      <a:gd name="T6" fmla="*/ 848 w 1769"/>
                      <a:gd name="T7" fmla="*/ 250 h 791"/>
                      <a:gd name="T8" fmla="*/ 924 w 1769"/>
                      <a:gd name="T9" fmla="*/ 353 h 791"/>
                      <a:gd name="T10" fmla="*/ 889 w 1769"/>
                      <a:gd name="T11" fmla="*/ 456 h 791"/>
                      <a:gd name="T12" fmla="*/ 836 w 1769"/>
                      <a:gd name="T13" fmla="*/ 366 h 791"/>
                      <a:gd name="T14" fmla="*/ 731 w 1769"/>
                      <a:gd name="T15" fmla="*/ 263 h 791"/>
                      <a:gd name="T16" fmla="*/ 584 w 1769"/>
                      <a:gd name="T17" fmla="*/ 171 h 791"/>
                      <a:gd name="T18" fmla="*/ 306 w 1769"/>
                      <a:gd name="T19" fmla="*/ 88 h 791"/>
                      <a:gd name="T20" fmla="*/ 0 w 1769"/>
                      <a:gd name="T21" fmla="*/ 44 h 791"/>
                      <a:gd name="T22" fmla="*/ 3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94" name="Group 47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2160" name="Freeform 48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2"/>
                    <a:ext cx="1677" cy="325"/>
                  </a:xfrm>
                  <a:custGeom>
                    <a:avLst/>
                    <a:gdLst>
                      <a:gd name="T0" fmla="*/ 0 w 2736"/>
                      <a:gd name="T1" fmla="*/ 325 h 504"/>
                      <a:gd name="T2" fmla="*/ 530 w 2736"/>
                      <a:gd name="T3" fmla="*/ 108 h 504"/>
                      <a:gd name="T4" fmla="*/ 1089 w 2736"/>
                      <a:gd name="T5" fmla="*/ 15 h 504"/>
                      <a:gd name="T6" fmla="*/ 1677 w 2736"/>
                      <a:gd name="T7" fmla="*/ 15 h 504"/>
                      <a:gd name="T8" fmla="*/ 1667 w 2736"/>
                      <a:gd name="T9" fmla="*/ 66 h 504"/>
                      <a:gd name="T10" fmla="*/ 1081 w 2736"/>
                      <a:gd name="T11" fmla="*/ 66 h 504"/>
                      <a:gd name="T12" fmla="*/ 401 w 2736"/>
                      <a:gd name="T13" fmla="*/ 188 h 504"/>
                      <a:gd name="T14" fmla="*/ 0 w 2736"/>
                      <a:gd name="T15" fmla="*/ 32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61" name="Freeform 49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2"/>
                    <a:ext cx="900" cy="511"/>
                  </a:xfrm>
                  <a:custGeom>
                    <a:avLst/>
                    <a:gdLst>
                      <a:gd name="T0" fmla="*/ 3 w 1769"/>
                      <a:gd name="T1" fmla="*/ 5 h 791"/>
                      <a:gd name="T2" fmla="*/ 247 w 1769"/>
                      <a:gd name="T3" fmla="*/ 36 h 791"/>
                      <a:gd name="T4" fmla="*/ 589 w 1769"/>
                      <a:gd name="T5" fmla="*/ 129 h 791"/>
                      <a:gd name="T6" fmla="*/ 820 w 1769"/>
                      <a:gd name="T7" fmla="*/ 279 h 791"/>
                      <a:gd name="T8" fmla="*/ 893 w 1769"/>
                      <a:gd name="T9" fmla="*/ 393 h 791"/>
                      <a:gd name="T10" fmla="*/ 859 w 1769"/>
                      <a:gd name="T11" fmla="*/ 508 h 791"/>
                      <a:gd name="T12" fmla="*/ 808 w 1769"/>
                      <a:gd name="T13" fmla="*/ 408 h 791"/>
                      <a:gd name="T14" fmla="*/ 707 w 1769"/>
                      <a:gd name="T15" fmla="*/ 293 h 791"/>
                      <a:gd name="T16" fmla="*/ 564 w 1769"/>
                      <a:gd name="T17" fmla="*/ 191 h 791"/>
                      <a:gd name="T18" fmla="*/ 296 w 1769"/>
                      <a:gd name="T19" fmla="*/ 98 h 791"/>
                      <a:gd name="T20" fmla="*/ 0 w 1769"/>
                      <a:gd name="T21" fmla="*/ 49 h 791"/>
                      <a:gd name="T22" fmla="*/ 3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95" name="Group 50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2158" name="Freeform 51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74"/>
                    <a:ext cx="1544" cy="313"/>
                  </a:xfrm>
                  <a:custGeom>
                    <a:avLst/>
                    <a:gdLst>
                      <a:gd name="T0" fmla="*/ 0 w 2736"/>
                      <a:gd name="T1" fmla="*/ 313 h 504"/>
                      <a:gd name="T2" fmla="*/ 488 w 2736"/>
                      <a:gd name="T3" fmla="*/ 104 h 504"/>
                      <a:gd name="T4" fmla="*/ 1002 w 2736"/>
                      <a:gd name="T5" fmla="*/ 15 h 504"/>
                      <a:gd name="T6" fmla="*/ 1544 w 2736"/>
                      <a:gd name="T7" fmla="*/ 15 h 504"/>
                      <a:gd name="T8" fmla="*/ 1535 w 2736"/>
                      <a:gd name="T9" fmla="*/ 64 h 504"/>
                      <a:gd name="T10" fmla="*/ 995 w 2736"/>
                      <a:gd name="T11" fmla="*/ 64 h 504"/>
                      <a:gd name="T12" fmla="*/ 369 w 2736"/>
                      <a:gd name="T13" fmla="*/ 181 h 504"/>
                      <a:gd name="T14" fmla="*/ 0 w 2736"/>
                      <a:gd name="T15" fmla="*/ 31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59" name="Freeform 52"/>
                  <p:cNvSpPr>
                    <a:spLocks/>
                  </p:cNvSpPr>
                  <p:nvPr/>
                </p:nvSpPr>
                <p:spPr bwMode="hidden">
                  <a:xfrm rot="21136207" flipH="1">
                    <a:off x="21" y="1757"/>
                    <a:ext cx="829" cy="490"/>
                  </a:xfrm>
                  <a:custGeom>
                    <a:avLst/>
                    <a:gdLst>
                      <a:gd name="T0" fmla="*/ 2 w 1769"/>
                      <a:gd name="T1" fmla="*/ 5 h 791"/>
                      <a:gd name="T2" fmla="*/ 227 w 1769"/>
                      <a:gd name="T3" fmla="*/ 35 h 791"/>
                      <a:gd name="T4" fmla="*/ 542 w 1769"/>
                      <a:gd name="T5" fmla="*/ 124 h 791"/>
                      <a:gd name="T6" fmla="*/ 755 w 1769"/>
                      <a:gd name="T7" fmla="*/ 268 h 791"/>
                      <a:gd name="T8" fmla="*/ 823 w 1769"/>
                      <a:gd name="T9" fmla="*/ 377 h 791"/>
                      <a:gd name="T10" fmla="*/ 792 w 1769"/>
                      <a:gd name="T11" fmla="*/ 488 h 791"/>
                      <a:gd name="T12" fmla="*/ 745 w 1769"/>
                      <a:gd name="T13" fmla="*/ 392 h 791"/>
                      <a:gd name="T14" fmla="*/ 651 w 1769"/>
                      <a:gd name="T15" fmla="*/ 281 h 791"/>
                      <a:gd name="T16" fmla="*/ 520 w 1769"/>
                      <a:gd name="T17" fmla="*/ 183 h 791"/>
                      <a:gd name="T18" fmla="*/ 272 w 1769"/>
                      <a:gd name="T19" fmla="*/ 94 h 791"/>
                      <a:gd name="T20" fmla="*/ 0 w 1769"/>
                      <a:gd name="T21" fmla="*/ 47 h 791"/>
                      <a:gd name="T22" fmla="*/ 2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96" name="Group 53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2156" name="Freeform 54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3"/>
                    <a:ext cx="1404" cy="220"/>
                  </a:xfrm>
                  <a:custGeom>
                    <a:avLst/>
                    <a:gdLst>
                      <a:gd name="T0" fmla="*/ 0 w 2736"/>
                      <a:gd name="T1" fmla="*/ 220 h 504"/>
                      <a:gd name="T2" fmla="*/ 443 w 2736"/>
                      <a:gd name="T3" fmla="*/ 73 h 504"/>
                      <a:gd name="T4" fmla="*/ 911 w 2736"/>
                      <a:gd name="T5" fmla="*/ 10 h 504"/>
                      <a:gd name="T6" fmla="*/ 1404 w 2736"/>
                      <a:gd name="T7" fmla="*/ 10 h 504"/>
                      <a:gd name="T8" fmla="*/ 1396 w 2736"/>
                      <a:gd name="T9" fmla="*/ 45 h 504"/>
                      <a:gd name="T10" fmla="*/ 905 w 2736"/>
                      <a:gd name="T11" fmla="*/ 45 h 504"/>
                      <a:gd name="T12" fmla="*/ 336 w 2736"/>
                      <a:gd name="T13" fmla="*/ 127 h 504"/>
                      <a:gd name="T14" fmla="*/ 0 w 2736"/>
                      <a:gd name="T15" fmla="*/ 22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57" name="Freeform 55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26"/>
                    <a:ext cx="755" cy="363"/>
                  </a:xfrm>
                  <a:custGeom>
                    <a:avLst/>
                    <a:gdLst>
                      <a:gd name="T0" fmla="*/ 2 w 1769"/>
                      <a:gd name="T1" fmla="*/ 4 h 791"/>
                      <a:gd name="T2" fmla="*/ 207 w 1769"/>
                      <a:gd name="T3" fmla="*/ 26 h 791"/>
                      <a:gd name="T4" fmla="*/ 494 w 1769"/>
                      <a:gd name="T5" fmla="*/ 92 h 791"/>
                      <a:gd name="T6" fmla="*/ 688 w 1769"/>
                      <a:gd name="T7" fmla="*/ 198 h 791"/>
                      <a:gd name="T8" fmla="*/ 749 w 1769"/>
                      <a:gd name="T9" fmla="*/ 279 h 791"/>
                      <a:gd name="T10" fmla="*/ 721 w 1769"/>
                      <a:gd name="T11" fmla="*/ 361 h 791"/>
                      <a:gd name="T12" fmla="*/ 678 w 1769"/>
                      <a:gd name="T13" fmla="*/ 290 h 791"/>
                      <a:gd name="T14" fmla="*/ 593 w 1769"/>
                      <a:gd name="T15" fmla="*/ 208 h 791"/>
                      <a:gd name="T16" fmla="*/ 473 w 1769"/>
                      <a:gd name="T17" fmla="*/ 136 h 791"/>
                      <a:gd name="T18" fmla="*/ 248 w 1769"/>
                      <a:gd name="T19" fmla="*/ 70 h 791"/>
                      <a:gd name="T20" fmla="*/ 0 w 1769"/>
                      <a:gd name="T21" fmla="*/ 35 h 791"/>
                      <a:gd name="T22" fmla="*/ 2 w 1769"/>
                      <a:gd name="T23" fmla="*/ 4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97" name="Group 56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2154" name="Freeform 57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4" cy="214"/>
                  </a:xfrm>
                  <a:custGeom>
                    <a:avLst/>
                    <a:gdLst>
                      <a:gd name="T0" fmla="*/ 0 w 2736"/>
                      <a:gd name="T1" fmla="*/ 214 h 504"/>
                      <a:gd name="T2" fmla="*/ 390 w 2736"/>
                      <a:gd name="T3" fmla="*/ 71 h 504"/>
                      <a:gd name="T4" fmla="*/ 801 w 2736"/>
                      <a:gd name="T5" fmla="*/ 10 h 504"/>
                      <a:gd name="T6" fmla="*/ 1234 w 2736"/>
                      <a:gd name="T7" fmla="*/ 10 h 504"/>
                      <a:gd name="T8" fmla="*/ 1227 w 2736"/>
                      <a:gd name="T9" fmla="*/ 44 h 504"/>
                      <a:gd name="T10" fmla="*/ 796 w 2736"/>
                      <a:gd name="T11" fmla="*/ 44 h 504"/>
                      <a:gd name="T12" fmla="*/ 295 w 2736"/>
                      <a:gd name="T13" fmla="*/ 124 h 504"/>
                      <a:gd name="T14" fmla="*/ 0 w 2736"/>
                      <a:gd name="T15" fmla="*/ 21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55" name="Freeform 58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5"/>
                    <a:ext cx="662" cy="335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81 w 1769"/>
                      <a:gd name="T3" fmla="*/ 24 h 791"/>
                      <a:gd name="T4" fmla="*/ 433 w 1769"/>
                      <a:gd name="T5" fmla="*/ 85 h 791"/>
                      <a:gd name="T6" fmla="*/ 603 w 1769"/>
                      <a:gd name="T7" fmla="*/ 183 h 791"/>
                      <a:gd name="T8" fmla="*/ 657 w 1769"/>
                      <a:gd name="T9" fmla="*/ 258 h 791"/>
                      <a:gd name="T10" fmla="*/ 632 w 1769"/>
                      <a:gd name="T11" fmla="*/ 333 h 791"/>
                      <a:gd name="T12" fmla="*/ 595 w 1769"/>
                      <a:gd name="T13" fmla="*/ 268 h 791"/>
                      <a:gd name="T14" fmla="*/ 520 w 1769"/>
                      <a:gd name="T15" fmla="*/ 192 h 791"/>
                      <a:gd name="T16" fmla="*/ 415 w 1769"/>
                      <a:gd name="T17" fmla="*/ 125 h 791"/>
                      <a:gd name="T18" fmla="*/ 217 w 1769"/>
                      <a:gd name="T19" fmla="*/ 64 h 791"/>
                      <a:gd name="T20" fmla="*/ 0 w 1769"/>
                      <a:gd name="T21" fmla="*/ 32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98" name="Group 59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2152" name="Freeform 60"/>
                  <p:cNvSpPr>
                    <a:spLocks/>
                  </p:cNvSpPr>
                  <p:nvPr/>
                </p:nvSpPr>
                <p:spPr bwMode="hidden">
                  <a:xfrm rot="1277471" flipH="1">
                    <a:off x="1231" y="1237"/>
                    <a:ext cx="1235" cy="216"/>
                  </a:xfrm>
                  <a:custGeom>
                    <a:avLst/>
                    <a:gdLst>
                      <a:gd name="T0" fmla="*/ 0 w 2736"/>
                      <a:gd name="T1" fmla="*/ 216 h 504"/>
                      <a:gd name="T2" fmla="*/ 390 w 2736"/>
                      <a:gd name="T3" fmla="*/ 72 h 504"/>
                      <a:gd name="T4" fmla="*/ 802 w 2736"/>
                      <a:gd name="T5" fmla="*/ 10 h 504"/>
                      <a:gd name="T6" fmla="*/ 1235 w 2736"/>
                      <a:gd name="T7" fmla="*/ 10 h 504"/>
                      <a:gd name="T8" fmla="*/ 1228 w 2736"/>
                      <a:gd name="T9" fmla="*/ 44 h 504"/>
                      <a:gd name="T10" fmla="*/ 796 w 2736"/>
                      <a:gd name="T11" fmla="*/ 44 h 504"/>
                      <a:gd name="T12" fmla="*/ 295 w 2736"/>
                      <a:gd name="T13" fmla="*/ 125 h 504"/>
                      <a:gd name="T14" fmla="*/ 0 w 2736"/>
                      <a:gd name="T15" fmla="*/ 216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53" name="Freeform 61"/>
                  <p:cNvSpPr>
                    <a:spLocks/>
                  </p:cNvSpPr>
                  <p:nvPr/>
                </p:nvSpPr>
                <p:spPr bwMode="hidden">
                  <a:xfrm rot="1277471" flipH="1">
                    <a:off x="615" y="898"/>
                    <a:ext cx="662" cy="339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81 w 1769"/>
                      <a:gd name="T3" fmla="*/ 24 h 791"/>
                      <a:gd name="T4" fmla="*/ 433 w 1769"/>
                      <a:gd name="T5" fmla="*/ 86 h 791"/>
                      <a:gd name="T6" fmla="*/ 603 w 1769"/>
                      <a:gd name="T7" fmla="*/ 185 h 791"/>
                      <a:gd name="T8" fmla="*/ 657 w 1769"/>
                      <a:gd name="T9" fmla="*/ 261 h 791"/>
                      <a:gd name="T10" fmla="*/ 632 w 1769"/>
                      <a:gd name="T11" fmla="*/ 337 h 791"/>
                      <a:gd name="T12" fmla="*/ 595 w 1769"/>
                      <a:gd name="T13" fmla="*/ 271 h 791"/>
                      <a:gd name="T14" fmla="*/ 520 w 1769"/>
                      <a:gd name="T15" fmla="*/ 195 h 791"/>
                      <a:gd name="T16" fmla="*/ 415 w 1769"/>
                      <a:gd name="T17" fmla="*/ 127 h 791"/>
                      <a:gd name="T18" fmla="*/ 217 w 1769"/>
                      <a:gd name="T19" fmla="*/ 65 h 791"/>
                      <a:gd name="T20" fmla="*/ 0 w 1769"/>
                      <a:gd name="T21" fmla="*/ 33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99" name="Group 62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2150" name="Freeform 63"/>
                  <p:cNvSpPr>
                    <a:spLocks/>
                  </p:cNvSpPr>
                  <p:nvPr/>
                </p:nvSpPr>
                <p:spPr bwMode="hidden">
                  <a:xfrm rot="2028410" flipH="1">
                    <a:off x="3679" y="438"/>
                    <a:ext cx="483" cy="84"/>
                  </a:xfrm>
                  <a:custGeom>
                    <a:avLst/>
                    <a:gdLst>
                      <a:gd name="T0" fmla="*/ 0 w 2736"/>
                      <a:gd name="T1" fmla="*/ 84 h 504"/>
                      <a:gd name="T2" fmla="*/ 153 w 2736"/>
                      <a:gd name="T3" fmla="*/ 28 h 504"/>
                      <a:gd name="T4" fmla="*/ 314 w 2736"/>
                      <a:gd name="T5" fmla="*/ 4 h 504"/>
                      <a:gd name="T6" fmla="*/ 483 w 2736"/>
                      <a:gd name="T7" fmla="*/ 4 h 504"/>
                      <a:gd name="T8" fmla="*/ 480 w 2736"/>
                      <a:gd name="T9" fmla="*/ 17 h 504"/>
                      <a:gd name="T10" fmla="*/ 311 w 2736"/>
                      <a:gd name="T11" fmla="*/ 17 h 504"/>
                      <a:gd name="T12" fmla="*/ 115 w 2736"/>
                      <a:gd name="T13" fmla="*/ 49 h 504"/>
                      <a:gd name="T14" fmla="*/ 0 w 2736"/>
                      <a:gd name="T15" fmla="*/ 8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51" name="Freeform 64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28"/>
                    <a:ext cx="260" cy="131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71 w 1769"/>
                      <a:gd name="T3" fmla="*/ 9 h 791"/>
                      <a:gd name="T4" fmla="*/ 170 w 1769"/>
                      <a:gd name="T5" fmla="*/ 33 h 791"/>
                      <a:gd name="T6" fmla="*/ 237 w 1769"/>
                      <a:gd name="T7" fmla="*/ 72 h 791"/>
                      <a:gd name="T8" fmla="*/ 258 w 1769"/>
                      <a:gd name="T9" fmla="*/ 101 h 791"/>
                      <a:gd name="T10" fmla="*/ 248 w 1769"/>
                      <a:gd name="T11" fmla="*/ 130 h 791"/>
                      <a:gd name="T12" fmla="*/ 234 w 1769"/>
                      <a:gd name="T13" fmla="*/ 105 h 791"/>
                      <a:gd name="T14" fmla="*/ 204 w 1769"/>
                      <a:gd name="T15" fmla="*/ 75 h 791"/>
                      <a:gd name="T16" fmla="*/ 163 w 1769"/>
                      <a:gd name="T17" fmla="*/ 49 h 791"/>
                      <a:gd name="T18" fmla="*/ 85 w 1769"/>
                      <a:gd name="T19" fmla="*/ 25 h 791"/>
                      <a:gd name="T20" fmla="*/ 0 w 1769"/>
                      <a:gd name="T21" fmla="*/ 13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100" name="Group 65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2148" name="Freeform 66"/>
                  <p:cNvSpPr>
                    <a:spLocks/>
                  </p:cNvSpPr>
                  <p:nvPr/>
                </p:nvSpPr>
                <p:spPr bwMode="hidden">
                  <a:xfrm rot="2664424" flipH="1">
                    <a:off x="3728" y="383"/>
                    <a:ext cx="490" cy="84"/>
                  </a:xfrm>
                  <a:custGeom>
                    <a:avLst/>
                    <a:gdLst>
                      <a:gd name="T0" fmla="*/ 0 w 2736"/>
                      <a:gd name="T1" fmla="*/ 84 h 504"/>
                      <a:gd name="T2" fmla="*/ 155 w 2736"/>
                      <a:gd name="T3" fmla="*/ 28 h 504"/>
                      <a:gd name="T4" fmla="*/ 318 w 2736"/>
                      <a:gd name="T5" fmla="*/ 4 h 504"/>
                      <a:gd name="T6" fmla="*/ 490 w 2736"/>
                      <a:gd name="T7" fmla="*/ 4 h 504"/>
                      <a:gd name="T8" fmla="*/ 487 w 2736"/>
                      <a:gd name="T9" fmla="*/ 17 h 504"/>
                      <a:gd name="T10" fmla="*/ 316 w 2736"/>
                      <a:gd name="T11" fmla="*/ 17 h 504"/>
                      <a:gd name="T12" fmla="*/ 117 w 2736"/>
                      <a:gd name="T13" fmla="*/ 49 h 504"/>
                      <a:gd name="T14" fmla="*/ 0 w 2736"/>
                      <a:gd name="T15" fmla="*/ 8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49" name="Freeform 67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3" cy="132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72 w 1769"/>
                      <a:gd name="T3" fmla="*/ 9 h 791"/>
                      <a:gd name="T4" fmla="*/ 172 w 1769"/>
                      <a:gd name="T5" fmla="*/ 33 h 791"/>
                      <a:gd name="T6" fmla="*/ 240 w 1769"/>
                      <a:gd name="T7" fmla="*/ 72 h 791"/>
                      <a:gd name="T8" fmla="*/ 261 w 1769"/>
                      <a:gd name="T9" fmla="*/ 102 h 791"/>
                      <a:gd name="T10" fmla="*/ 251 w 1769"/>
                      <a:gd name="T11" fmla="*/ 131 h 791"/>
                      <a:gd name="T12" fmla="*/ 236 w 1769"/>
                      <a:gd name="T13" fmla="*/ 105 h 791"/>
                      <a:gd name="T14" fmla="*/ 207 w 1769"/>
                      <a:gd name="T15" fmla="*/ 76 h 791"/>
                      <a:gd name="T16" fmla="*/ 165 w 1769"/>
                      <a:gd name="T17" fmla="*/ 49 h 791"/>
                      <a:gd name="T18" fmla="*/ 86 w 1769"/>
                      <a:gd name="T19" fmla="*/ 25 h 791"/>
                      <a:gd name="T20" fmla="*/ 0 w 1769"/>
                      <a:gd name="T21" fmla="*/ 13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101" name="Group 68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2146" name="Freeform 69"/>
                  <p:cNvSpPr>
                    <a:spLocks/>
                  </p:cNvSpPr>
                  <p:nvPr/>
                </p:nvSpPr>
                <p:spPr bwMode="hidden">
                  <a:xfrm rot="3473776" flipH="1">
                    <a:off x="1752" y="958"/>
                    <a:ext cx="1101" cy="217"/>
                  </a:xfrm>
                  <a:custGeom>
                    <a:avLst/>
                    <a:gdLst>
                      <a:gd name="T0" fmla="*/ 0 w 2736"/>
                      <a:gd name="T1" fmla="*/ 217 h 504"/>
                      <a:gd name="T2" fmla="*/ 348 w 2736"/>
                      <a:gd name="T3" fmla="*/ 72 h 504"/>
                      <a:gd name="T4" fmla="*/ 715 w 2736"/>
                      <a:gd name="T5" fmla="*/ 10 h 504"/>
                      <a:gd name="T6" fmla="*/ 1101 w 2736"/>
                      <a:gd name="T7" fmla="*/ 10 h 504"/>
                      <a:gd name="T8" fmla="*/ 1095 w 2736"/>
                      <a:gd name="T9" fmla="*/ 44 h 504"/>
                      <a:gd name="T10" fmla="*/ 710 w 2736"/>
                      <a:gd name="T11" fmla="*/ 44 h 504"/>
                      <a:gd name="T12" fmla="*/ 263 w 2736"/>
                      <a:gd name="T13" fmla="*/ 126 h 504"/>
                      <a:gd name="T14" fmla="*/ 0 w 2736"/>
                      <a:gd name="T15" fmla="*/ 21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47" name="Freeform 70"/>
                  <p:cNvSpPr>
                    <a:spLocks/>
                  </p:cNvSpPr>
                  <p:nvPr/>
                </p:nvSpPr>
                <p:spPr bwMode="hidden">
                  <a:xfrm rot="3473776" flipH="1">
                    <a:off x="1505" y="231"/>
                    <a:ext cx="591" cy="337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62 w 1769"/>
                      <a:gd name="T3" fmla="*/ 24 h 791"/>
                      <a:gd name="T4" fmla="*/ 387 w 1769"/>
                      <a:gd name="T5" fmla="*/ 85 h 791"/>
                      <a:gd name="T6" fmla="*/ 538 w 1769"/>
                      <a:gd name="T7" fmla="*/ 184 h 791"/>
                      <a:gd name="T8" fmla="*/ 587 w 1769"/>
                      <a:gd name="T9" fmla="*/ 259 h 791"/>
                      <a:gd name="T10" fmla="*/ 564 w 1769"/>
                      <a:gd name="T11" fmla="*/ 335 h 791"/>
                      <a:gd name="T12" fmla="*/ 531 w 1769"/>
                      <a:gd name="T13" fmla="*/ 269 h 791"/>
                      <a:gd name="T14" fmla="*/ 464 w 1769"/>
                      <a:gd name="T15" fmla="*/ 193 h 791"/>
                      <a:gd name="T16" fmla="*/ 371 w 1769"/>
                      <a:gd name="T17" fmla="*/ 126 h 791"/>
                      <a:gd name="T18" fmla="*/ 194 w 1769"/>
                      <a:gd name="T19" fmla="*/ 65 h 791"/>
                      <a:gd name="T20" fmla="*/ 0 w 1769"/>
                      <a:gd name="T21" fmla="*/ 32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102" name="Group 71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2144" name="Freeform 72"/>
                  <p:cNvSpPr>
                    <a:spLocks/>
                  </p:cNvSpPr>
                  <p:nvPr/>
                </p:nvSpPr>
                <p:spPr bwMode="hidden">
                  <a:xfrm rot="4126480" flipH="1">
                    <a:off x="1942" y="915"/>
                    <a:ext cx="1040" cy="214"/>
                  </a:xfrm>
                  <a:custGeom>
                    <a:avLst/>
                    <a:gdLst>
                      <a:gd name="T0" fmla="*/ 0 w 2736"/>
                      <a:gd name="T1" fmla="*/ 214 h 504"/>
                      <a:gd name="T2" fmla="*/ 328 w 2736"/>
                      <a:gd name="T3" fmla="*/ 71 h 504"/>
                      <a:gd name="T4" fmla="*/ 675 w 2736"/>
                      <a:gd name="T5" fmla="*/ 10 h 504"/>
                      <a:gd name="T6" fmla="*/ 1040 w 2736"/>
                      <a:gd name="T7" fmla="*/ 10 h 504"/>
                      <a:gd name="T8" fmla="*/ 1034 w 2736"/>
                      <a:gd name="T9" fmla="*/ 44 h 504"/>
                      <a:gd name="T10" fmla="*/ 671 w 2736"/>
                      <a:gd name="T11" fmla="*/ 44 h 504"/>
                      <a:gd name="T12" fmla="*/ 249 w 2736"/>
                      <a:gd name="T13" fmla="*/ 124 h 504"/>
                      <a:gd name="T14" fmla="*/ 0 w 2736"/>
                      <a:gd name="T15" fmla="*/ 21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45" name="Freeform 73"/>
                  <p:cNvSpPr>
                    <a:spLocks/>
                  </p:cNvSpPr>
                  <p:nvPr/>
                </p:nvSpPr>
                <p:spPr bwMode="hidden">
                  <a:xfrm rot="4126480" flipH="1">
                    <a:off x="1820" y="144"/>
                    <a:ext cx="570" cy="338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56 w 1769"/>
                      <a:gd name="T3" fmla="*/ 24 h 791"/>
                      <a:gd name="T4" fmla="*/ 373 w 1769"/>
                      <a:gd name="T5" fmla="*/ 85 h 791"/>
                      <a:gd name="T6" fmla="*/ 519 w 1769"/>
                      <a:gd name="T7" fmla="*/ 185 h 791"/>
                      <a:gd name="T8" fmla="*/ 566 w 1769"/>
                      <a:gd name="T9" fmla="*/ 260 h 791"/>
                      <a:gd name="T10" fmla="*/ 544 w 1769"/>
                      <a:gd name="T11" fmla="*/ 336 h 791"/>
                      <a:gd name="T12" fmla="*/ 512 w 1769"/>
                      <a:gd name="T13" fmla="*/ 270 h 791"/>
                      <a:gd name="T14" fmla="*/ 448 w 1769"/>
                      <a:gd name="T15" fmla="*/ 194 h 791"/>
                      <a:gd name="T16" fmla="*/ 357 w 1769"/>
                      <a:gd name="T17" fmla="*/ 126 h 791"/>
                      <a:gd name="T18" fmla="*/ 187 w 1769"/>
                      <a:gd name="T19" fmla="*/ 65 h 791"/>
                      <a:gd name="T20" fmla="*/ 0 w 1769"/>
                      <a:gd name="T21" fmla="*/ 32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103" name="Group 74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2142" name="Freeform 75"/>
                  <p:cNvSpPr>
                    <a:spLocks/>
                  </p:cNvSpPr>
                  <p:nvPr/>
                </p:nvSpPr>
                <p:spPr bwMode="hidden">
                  <a:xfrm rot="-1325434">
                    <a:off x="2805" y="1022"/>
                    <a:ext cx="1229" cy="216"/>
                  </a:xfrm>
                  <a:custGeom>
                    <a:avLst/>
                    <a:gdLst>
                      <a:gd name="T0" fmla="*/ 0 w 2736"/>
                      <a:gd name="T1" fmla="*/ 216 h 504"/>
                      <a:gd name="T2" fmla="*/ 388 w 2736"/>
                      <a:gd name="T3" fmla="*/ 72 h 504"/>
                      <a:gd name="T4" fmla="*/ 798 w 2736"/>
                      <a:gd name="T5" fmla="*/ 10 h 504"/>
                      <a:gd name="T6" fmla="*/ 1229 w 2736"/>
                      <a:gd name="T7" fmla="*/ 10 h 504"/>
                      <a:gd name="T8" fmla="*/ 1222 w 2736"/>
                      <a:gd name="T9" fmla="*/ 44 h 504"/>
                      <a:gd name="T10" fmla="*/ 792 w 2736"/>
                      <a:gd name="T11" fmla="*/ 44 h 504"/>
                      <a:gd name="T12" fmla="*/ 294 w 2736"/>
                      <a:gd name="T13" fmla="*/ 125 h 504"/>
                      <a:gd name="T14" fmla="*/ 0 w 2736"/>
                      <a:gd name="T15" fmla="*/ 216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43" name="Freeform 76"/>
                  <p:cNvSpPr>
                    <a:spLocks/>
                  </p:cNvSpPr>
                  <p:nvPr/>
                </p:nvSpPr>
                <p:spPr bwMode="hidden">
                  <a:xfrm rot="-1325434">
                    <a:off x="4003" y="673"/>
                    <a:ext cx="647" cy="337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77 w 1769"/>
                      <a:gd name="T3" fmla="*/ 24 h 791"/>
                      <a:gd name="T4" fmla="*/ 423 w 1769"/>
                      <a:gd name="T5" fmla="*/ 85 h 791"/>
                      <a:gd name="T6" fmla="*/ 589 w 1769"/>
                      <a:gd name="T7" fmla="*/ 184 h 791"/>
                      <a:gd name="T8" fmla="*/ 642 w 1769"/>
                      <a:gd name="T9" fmla="*/ 259 h 791"/>
                      <a:gd name="T10" fmla="*/ 618 w 1769"/>
                      <a:gd name="T11" fmla="*/ 335 h 791"/>
                      <a:gd name="T12" fmla="*/ 581 w 1769"/>
                      <a:gd name="T13" fmla="*/ 269 h 791"/>
                      <a:gd name="T14" fmla="*/ 508 w 1769"/>
                      <a:gd name="T15" fmla="*/ 193 h 791"/>
                      <a:gd name="T16" fmla="*/ 406 w 1769"/>
                      <a:gd name="T17" fmla="*/ 126 h 791"/>
                      <a:gd name="T18" fmla="*/ 212 w 1769"/>
                      <a:gd name="T19" fmla="*/ 65 h 791"/>
                      <a:gd name="T20" fmla="*/ 0 w 1769"/>
                      <a:gd name="T21" fmla="*/ 32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104" name="Group 77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2140" name="Freeform 78"/>
                  <p:cNvSpPr>
                    <a:spLocks/>
                  </p:cNvSpPr>
                  <p:nvPr/>
                </p:nvSpPr>
                <p:spPr bwMode="hidden">
                  <a:xfrm rot="-1921064">
                    <a:off x="2682" y="946"/>
                    <a:ext cx="1227" cy="216"/>
                  </a:xfrm>
                  <a:custGeom>
                    <a:avLst/>
                    <a:gdLst>
                      <a:gd name="T0" fmla="*/ 0 w 2736"/>
                      <a:gd name="T1" fmla="*/ 216 h 504"/>
                      <a:gd name="T2" fmla="*/ 387 w 2736"/>
                      <a:gd name="T3" fmla="*/ 72 h 504"/>
                      <a:gd name="T4" fmla="*/ 796 w 2736"/>
                      <a:gd name="T5" fmla="*/ 10 h 504"/>
                      <a:gd name="T6" fmla="*/ 1227 w 2736"/>
                      <a:gd name="T7" fmla="*/ 10 h 504"/>
                      <a:gd name="T8" fmla="*/ 1220 w 2736"/>
                      <a:gd name="T9" fmla="*/ 44 h 504"/>
                      <a:gd name="T10" fmla="*/ 791 w 2736"/>
                      <a:gd name="T11" fmla="*/ 44 h 504"/>
                      <a:gd name="T12" fmla="*/ 293 w 2736"/>
                      <a:gd name="T13" fmla="*/ 125 h 504"/>
                      <a:gd name="T14" fmla="*/ 0 w 2736"/>
                      <a:gd name="T15" fmla="*/ 216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41" name="Freeform 79"/>
                  <p:cNvSpPr>
                    <a:spLocks/>
                  </p:cNvSpPr>
                  <p:nvPr/>
                </p:nvSpPr>
                <p:spPr bwMode="hidden">
                  <a:xfrm rot="-1921064">
                    <a:off x="3801" y="444"/>
                    <a:ext cx="646" cy="339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77 w 1769"/>
                      <a:gd name="T3" fmla="*/ 24 h 791"/>
                      <a:gd name="T4" fmla="*/ 423 w 1769"/>
                      <a:gd name="T5" fmla="*/ 86 h 791"/>
                      <a:gd name="T6" fmla="*/ 588 w 1769"/>
                      <a:gd name="T7" fmla="*/ 185 h 791"/>
                      <a:gd name="T8" fmla="*/ 641 w 1769"/>
                      <a:gd name="T9" fmla="*/ 261 h 791"/>
                      <a:gd name="T10" fmla="*/ 617 w 1769"/>
                      <a:gd name="T11" fmla="*/ 337 h 791"/>
                      <a:gd name="T12" fmla="*/ 580 w 1769"/>
                      <a:gd name="T13" fmla="*/ 271 h 791"/>
                      <a:gd name="T14" fmla="*/ 507 w 1769"/>
                      <a:gd name="T15" fmla="*/ 195 h 791"/>
                      <a:gd name="T16" fmla="*/ 405 w 1769"/>
                      <a:gd name="T17" fmla="*/ 127 h 791"/>
                      <a:gd name="T18" fmla="*/ 212 w 1769"/>
                      <a:gd name="T19" fmla="*/ 65 h 791"/>
                      <a:gd name="T20" fmla="*/ 0 w 1769"/>
                      <a:gd name="T21" fmla="*/ 33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105" name="Freeform 80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>
                    <a:gd name="T0" fmla="*/ 0 w 2736"/>
                    <a:gd name="T1" fmla="*/ 57 h 504"/>
                    <a:gd name="T2" fmla="*/ 127 w 2736"/>
                    <a:gd name="T3" fmla="*/ 19 h 504"/>
                    <a:gd name="T4" fmla="*/ 262 w 2736"/>
                    <a:gd name="T5" fmla="*/ 3 h 504"/>
                    <a:gd name="T6" fmla="*/ 403 w 2736"/>
                    <a:gd name="T7" fmla="*/ 3 h 504"/>
                    <a:gd name="T8" fmla="*/ 401 w 2736"/>
                    <a:gd name="T9" fmla="*/ 12 h 504"/>
                    <a:gd name="T10" fmla="*/ 260 w 2736"/>
                    <a:gd name="T11" fmla="*/ 12 h 504"/>
                    <a:gd name="T12" fmla="*/ 96 w 2736"/>
                    <a:gd name="T13" fmla="*/ 33 h 504"/>
                    <a:gd name="T14" fmla="*/ 0 w 2736"/>
                    <a:gd name="T15" fmla="*/ 57 h 50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06" name="Freeform 81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1"/>
                </a:xfrm>
                <a:custGeom>
                  <a:avLst/>
                  <a:gdLst>
                    <a:gd name="T0" fmla="*/ 1 w 1769"/>
                    <a:gd name="T1" fmla="*/ 1 h 791"/>
                    <a:gd name="T2" fmla="*/ 59 w 1769"/>
                    <a:gd name="T3" fmla="*/ 6 h 791"/>
                    <a:gd name="T4" fmla="*/ 141 w 1769"/>
                    <a:gd name="T5" fmla="*/ 23 h 791"/>
                    <a:gd name="T6" fmla="*/ 197 w 1769"/>
                    <a:gd name="T7" fmla="*/ 50 h 791"/>
                    <a:gd name="T8" fmla="*/ 214 w 1769"/>
                    <a:gd name="T9" fmla="*/ 70 h 791"/>
                    <a:gd name="T10" fmla="*/ 206 w 1769"/>
                    <a:gd name="T11" fmla="*/ 91 h 791"/>
                    <a:gd name="T12" fmla="*/ 194 w 1769"/>
                    <a:gd name="T13" fmla="*/ 73 h 791"/>
                    <a:gd name="T14" fmla="*/ 170 w 1769"/>
                    <a:gd name="T15" fmla="*/ 52 h 791"/>
                    <a:gd name="T16" fmla="*/ 135 w 1769"/>
                    <a:gd name="T17" fmla="*/ 34 h 791"/>
                    <a:gd name="T18" fmla="*/ 71 w 1769"/>
                    <a:gd name="T19" fmla="*/ 17 h 791"/>
                    <a:gd name="T20" fmla="*/ 0 w 1769"/>
                    <a:gd name="T21" fmla="*/ 9 h 791"/>
                    <a:gd name="T22" fmla="*/ 1 w 1769"/>
                    <a:gd name="T23" fmla="*/ 1 h 791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2107" name="Group 82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2138" name="Freeform 83"/>
                  <p:cNvSpPr>
                    <a:spLocks/>
                  </p:cNvSpPr>
                  <p:nvPr/>
                </p:nvSpPr>
                <p:spPr bwMode="hidden">
                  <a:xfrm rot="-3857755">
                    <a:off x="2371" y="927"/>
                    <a:ext cx="1042" cy="186"/>
                  </a:xfrm>
                  <a:custGeom>
                    <a:avLst/>
                    <a:gdLst>
                      <a:gd name="T0" fmla="*/ 0 w 2736"/>
                      <a:gd name="T1" fmla="*/ 186 h 504"/>
                      <a:gd name="T2" fmla="*/ 329 w 2736"/>
                      <a:gd name="T3" fmla="*/ 62 h 504"/>
                      <a:gd name="T4" fmla="*/ 676 w 2736"/>
                      <a:gd name="T5" fmla="*/ 9 h 504"/>
                      <a:gd name="T6" fmla="*/ 1042 w 2736"/>
                      <a:gd name="T7" fmla="*/ 9 h 504"/>
                      <a:gd name="T8" fmla="*/ 1036 w 2736"/>
                      <a:gd name="T9" fmla="*/ 38 h 504"/>
                      <a:gd name="T10" fmla="*/ 672 w 2736"/>
                      <a:gd name="T11" fmla="*/ 38 h 504"/>
                      <a:gd name="T12" fmla="*/ 249 w 2736"/>
                      <a:gd name="T13" fmla="*/ 108 h 504"/>
                      <a:gd name="T14" fmla="*/ 0 w 2736"/>
                      <a:gd name="T15" fmla="*/ 186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39" name="Freeform 84"/>
                  <p:cNvSpPr>
                    <a:spLocks/>
                  </p:cNvSpPr>
                  <p:nvPr/>
                </p:nvSpPr>
                <p:spPr bwMode="hidden">
                  <a:xfrm rot="-3857755">
                    <a:off x="3013" y="180"/>
                    <a:ext cx="566" cy="288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55 w 1769"/>
                      <a:gd name="T3" fmla="*/ 20 h 791"/>
                      <a:gd name="T4" fmla="*/ 370 w 1769"/>
                      <a:gd name="T5" fmla="*/ 73 h 791"/>
                      <a:gd name="T6" fmla="*/ 515 w 1769"/>
                      <a:gd name="T7" fmla="*/ 157 h 791"/>
                      <a:gd name="T8" fmla="*/ 562 w 1769"/>
                      <a:gd name="T9" fmla="*/ 222 h 791"/>
                      <a:gd name="T10" fmla="*/ 540 w 1769"/>
                      <a:gd name="T11" fmla="*/ 287 h 791"/>
                      <a:gd name="T12" fmla="*/ 508 w 1769"/>
                      <a:gd name="T13" fmla="*/ 230 h 791"/>
                      <a:gd name="T14" fmla="*/ 444 w 1769"/>
                      <a:gd name="T15" fmla="*/ 165 h 791"/>
                      <a:gd name="T16" fmla="*/ 355 w 1769"/>
                      <a:gd name="T17" fmla="*/ 108 h 791"/>
                      <a:gd name="T18" fmla="*/ 186 w 1769"/>
                      <a:gd name="T19" fmla="*/ 55 h 791"/>
                      <a:gd name="T20" fmla="*/ 0 w 1769"/>
                      <a:gd name="T21" fmla="*/ 28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108" name="Group 85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2136" name="Freeform 86"/>
                  <p:cNvSpPr>
                    <a:spLocks/>
                  </p:cNvSpPr>
                  <p:nvPr/>
                </p:nvSpPr>
                <p:spPr bwMode="hidden">
                  <a:xfrm rot="-2777260">
                    <a:off x="2493" y="915"/>
                    <a:ext cx="1154" cy="270"/>
                  </a:xfrm>
                  <a:custGeom>
                    <a:avLst/>
                    <a:gdLst>
                      <a:gd name="T0" fmla="*/ 0 w 2736"/>
                      <a:gd name="T1" fmla="*/ 270 h 504"/>
                      <a:gd name="T2" fmla="*/ 364 w 2736"/>
                      <a:gd name="T3" fmla="*/ 90 h 504"/>
                      <a:gd name="T4" fmla="*/ 749 w 2736"/>
                      <a:gd name="T5" fmla="*/ 13 h 504"/>
                      <a:gd name="T6" fmla="*/ 1154 w 2736"/>
                      <a:gd name="T7" fmla="*/ 13 h 504"/>
                      <a:gd name="T8" fmla="*/ 1147 w 2736"/>
                      <a:gd name="T9" fmla="*/ 55 h 504"/>
                      <a:gd name="T10" fmla="*/ 744 w 2736"/>
                      <a:gd name="T11" fmla="*/ 55 h 504"/>
                      <a:gd name="T12" fmla="*/ 276 w 2736"/>
                      <a:gd name="T13" fmla="*/ 156 h 504"/>
                      <a:gd name="T14" fmla="*/ 0 w 2736"/>
                      <a:gd name="T15" fmla="*/ 27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37" name="Freeform 87"/>
                  <p:cNvSpPr>
                    <a:spLocks/>
                  </p:cNvSpPr>
                  <p:nvPr/>
                </p:nvSpPr>
                <p:spPr bwMode="hidden">
                  <a:xfrm rot="-2777260">
                    <a:off x="3431" y="262"/>
                    <a:ext cx="619" cy="422"/>
                  </a:xfrm>
                  <a:custGeom>
                    <a:avLst/>
                    <a:gdLst>
                      <a:gd name="T0" fmla="*/ 2 w 1769"/>
                      <a:gd name="T1" fmla="*/ 4 h 791"/>
                      <a:gd name="T2" fmla="*/ 170 w 1769"/>
                      <a:gd name="T3" fmla="*/ 30 h 791"/>
                      <a:gd name="T4" fmla="*/ 405 w 1769"/>
                      <a:gd name="T5" fmla="*/ 107 h 791"/>
                      <a:gd name="T6" fmla="*/ 564 w 1769"/>
                      <a:gd name="T7" fmla="*/ 230 h 791"/>
                      <a:gd name="T8" fmla="*/ 614 w 1769"/>
                      <a:gd name="T9" fmla="*/ 325 h 791"/>
                      <a:gd name="T10" fmla="*/ 591 w 1769"/>
                      <a:gd name="T11" fmla="*/ 420 h 791"/>
                      <a:gd name="T12" fmla="*/ 556 w 1769"/>
                      <a:gd name="T13" fmla="*/ 337 h 791"/>
                      <a:gd name="T14" fmla="*/ 486 w 1769"/>
                      <a:gd name="T15" fmla="*/ 242 h 791"/>
                      <a:gd name="T16" fmla="*/ 388 w 1769"/>
                      <a:gd name="T17" fmla="*/ 158 h 791"/>
                      <a:gd name="T18" fmla="*/ 203 w 1769"/>
                      <a:gd name="T19" fmla="*/ 81 h 791"/>
                      <a:gd name="T20" fmla="*/ 0 w 1769"/>
                      <a:gd name="T21" fmla="*/ 41 h 791"/>
                      <a:gd name="T22" fmla="*/ 2 w 1769"/>
                      <a:gd name="T23" fmla="*/ 4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109" name="Group 88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2134" name="Freeform 89"/>
                  <p:cNvSpPr>
                    <a:spLocks/>
                  </p:cNvSpPr>
                  <p:nvPr/>
                </p:nvSpPr>
                <p:spPr bwMode="hidden">
                  <a:xfrm rot="-4903748">
                    <a:off x="2297" y="959"/>
                    <a:ext cx="954" cy="87"/>
                  </a:xfrm>
                  <a:custGeom>
                    <a:avLst/>
                    <a:gdLst>
                      <a:gd name="T0" fmla="*/ 0 w 2736"/>
                      <a:gd name="T1" fmla="*/ 87 h 504"/>
                      <a:gd name="T2" fmla="*/ 301 w 2736"/>
                      <a:gd name="T3" fmla="*/ 29 h 504"/>
                      <a:gd name="T4" fmla="*/ 619 w 2736"/>
                      <a:gd name="T5" fmla="*/ 4 h 504"/>
                      <a:gd name="T6" fmla="*/ 954 w 2736"/>
                      <a:gd name="T7" fmla="*/ 4 h 504"/>
                      <a:gd name="T8" fmla="*/ 948 w 2736"/>
                      <a:gd name="T9" fmla="*/ 18 h 504"/>
                      <a:gd name="T10" fmla="*/ 615 w 2736"/>
                      <a:gd name="T11" fmla="*/ 18 h 504"/>
                      <a:gd name="T12" fmla="*/ 228 w 2736"/>
                      <a:gd name="T13" fmla="*/ 50 h 504"/>
                      <a:gd name="T14" fmla="*/ 0 w 2736"/>
                      <a:gd name="T15" fmla="*/ 8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35" name="Freeform 90"/>
                  <p:cNvSpPr>
                    <a:spLocks/>
                  </p:cNvSpPr>
                  <p:nvPr/>
                </p:nvSpPr>
                <p:spPr bwMode="hidden">
                  <a:xfrm rot="-4903748">
                    <a:off x="2650" y="222"/>
                    <a:ext cx="511" cy="133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40 w 1769"/>
                      <a:gd name="T3" fmla="*/ 9 h 791"/>
                      <a:gd name="T4" fmla="*/ 334 w 1769"/>
                      <a:gd name="T5" fmla="*/ 34 h 791"/>
                      <a:gd name="T6" fmla="*/ 465 w 1769"/>
                      <a:gd name="T7" fmla="*/ 73 h 791"/>
                      <a:gd name="T8" fmla="*/ 507 w 1769"/>
                      <a:gd name="T9" fmla="*/ 102 h 791"/>
                      <a:gd name="T10" fmla="*/ 488 w 1769"/>
                      <a:gd name="T11" fmla="*/ 132 h 791"/>
                      <a:gd name="T12" fmla="*/ 459 w 1769"/>
                      <a:gd name="T13" fmla="*/ 106 h 791"/>
                      <a:gd name="T14" fmla="*/ 401 w 1769"/>
                      <a:gd name="T15" fmla="*/ 76 h 791"/>
                      <a:gd name="T16" fmla="*/ 320 w 1769"/>
                      <a:gd name="T17" fmla="*/ 50 h 791"/>
                      <a:gd name="T18" fmla="*/ 168 w 1769"/>
                      <a:gd name="T19" fmla="*/ 26 h 791"/>
                      <a:gd name="T20" fmla="*/ 0 w 1769"/>
                      <a:gd name="T21" fmla="*/ 13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110" name="Group 91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2132" name="Freeform 92"/>
                  <p:cNvSpPr>
                    <a:spLocks/>
                  </p:cNvSpPr>
                  <p:nvPr/>
                </p:nvSpPr>
                <p:spPr bwMode="hidden">
                  <a:xfrm rot="18335692" flipH="1">
                    <a:off x="1009" y="2474"/>
                    <a:ext cx="1724" cy="313"/>
                  </a:xfrm>
                  <a:custGeom>
                    <a:avLst/>
                    <a:gdLst>
                      <a:gd name="T0" fmla="*/ 0 w 2736"/>
                      <a:gd name="T1" fmla="*/ 313 h 504"/>
                      <a:gd name="T2" fmla="*/ 544 w 2736"/>
                      <a:gd name="T3" fmla="*/ 104 h 504"/>
                      <a:gd name="T4" fmla="*/ 1119 w 2736"/>
                      <a:gd name="T5" fmla="*/ 15 h 504"/>
                      <a:gd name="T6" fmla="*/ 1724 w 2736"/>
                      <a:gd name="T7" fmla="*/ 15 h 504"/>
                      <a:gd name="T8" fmla="*/ 1714 w 2736"/>
                      <a:gd name="T9" fmla="*/ 64 h 504"/>
                      <a:gd name="T10" fmla="*/ 1112 w 2736"/>
                      <a:gd name="T11" fmla="*/ 64 h 504"/>
                      <a:gd name="T12" fmla="*/ 412 w 2736"/>
                      <a:gd name="T13" fmla="*/ 181 h 504"/>
                      <a:gd name="T14" fmla="*/ 0 w 2736"/>
                      <a:gd name="T15" fmla="*/ 31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33" name="Freeform 93"/>
                  <p:cNvSpPr>
                    <a:spLocks/>
                  </p:cNvSpPr>
                  <p:nvPr/>
                </p:nvSpPr>
                <p:spPr bwMode="hidden">
                  <a:xfrm rot="18335692" flipH="1">
                    <a:off x="731" y="3463"/>
                    <a:ext cx="913" cy="489"/>
                  </a:xfrm>
                  <a:custGeom>
                    <a:avLst/>
                    <a:gdLst>
                      <a:gd name="T0" fmla="*/ 3 w 1769"/>
                      <a:gd name="T1" fmla="*/ 5 h 791"/>
                      <a:gd name="T2" fmla="*/ 250 w 1769"/>
                      <a:gd name="T3" fmla="*/ 35 h 791"/>
                      <a:gd name="T4" fmla="*/ 597 w 1769"/>
                      <a:gd name="T5" fmla="*/ 124 h 791"/>
                      <a:gd name="T6" fmla="*/ 831 w 1769"/>
                      <a:gd name="T7" fmla="*/ 267 h 791"/>
                      <a:gd name="T8" fmla="*/ 906 w 1769"/>
                      <a:gd name="T9" fmla="*/ 376 h 791"/>
                      <a:gd name="T10" fmla="*/ 872 w 1769"/>
                      <a:gd name="T11" fmla="*/ 487 h 791"/>
                      <a:gd name="T12" fmla="*/ 820 w 1769"/>
                      <a:gd name="T13" fmla="*/ 391 h 791"/>
                      <a:gd name="T14" fmla="*/ 717 w 1769"/>
                      <a:gd name="T15" fmla="*/ 281 h 791"/>
                      <a:gd name="T16" fmla="*/ 572 w 1769"/>
                      <a:gd name="T17" fmla="*/ 183 h 791"/>
                      <a:gd name="T18" fmla="*/ 300 w 1769"/>
                      <a:gd name="T19" fmla="*/ 94 h 791"/>
                      <a:gd name="T20" fmla="*/ 0 w 1769"/>
                      <a:gd name="T21" fmla="*/ 47 h 791"/>
                      <a:gd name="T22" fmla="*/ 3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111" name="Group 94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2130" name="Freeform 95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8" y="2577"/>
                    <a:ext cx="1594" cy="313"/>
                  </a:xfrm>
                  <a:custGeom>
                    <a:avLst/>
                    <a:gdLst>
                      <a:gd name="T0" fmla="*/ 0 w 2736"/>
                      <a:gd name="T1" fmla="*/ 313 h 504"/>
                      <a:gd name="T2" fmla="*/ 503 w 2736"/>
                      <a:gd name="T3" fmla="*/ 104 h 504"/>
                      <a:gd name="T4" fmla="*/ 1035 w 2736"/>
                      <a:gd name="T5" fmla="*/ 15 h 504"/>
                      <a:gd name="T6" fmla="*/ 1594 w 2736"/>
                      <a:gd name="T7" fmla="*/ 15 h 504"/>
                      <a:gd name="T8" fmla="*/ 1585 w 2736"/>
                      <a:gd name="T9" fmla="*/ 64 h 504"/>
                      <a:gd name="T10" fmla="*/ 1028 w 2736"/>
                      <a:gd name="T11" fmla="*/ 64 h 504"/>
                      <a:gd name="T12" fmla="*/ 381 w 2736"/>
                      <a:gd name="T13" fmla="*/ 181 h 504"/>
                      <a:gd name="T14" fmla="*/ 0 w 2736"/>
                      <a:gd name="T15" fmla="*/ 31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31" name="Freeform 96"/>
                  <p:cNvSpPr>
                    <a:spLocks/>
                  </p:cNvSpPr>
                  <p:nvPr/>
                </p:nvSpPr>
                <p:spPr bwMode="hidden">
                  <a:xfrm rot="17542885" flipH="1">
                    <a:off x="1291" y="3603"/>
                    <a:ext cx="820" cy="489"/>
                  </a:xfrm>
                  <a:custGeom>
                    <a:avLst/>
                    <a:gdLst>
                      <a:gd name="T0" fmla="*/ 2 w 1769"/>
                      <a:gd name="T1" fmla="*/ 5 h 791"/>
                      <a:gd name="T2" fmla="*/ 225 w 1769"/>
                      <a:gd name="T3" fmla="*/ 35 h 791"/>
                      <a:gd name="T4" fmla="*/ 536 w 1769"/>
                      <a:gd name="T5" fmla="*/ 124 h 791"/>
                      <a:gd name="T6" fmla="*/ 747 w 1769"/>
                      <a:gd name="T7" fmla="*/ 267 h 791"/>
                      <a:gd name="T8" fmla="*/ 814 w 1769"/>
                      <a:gd name="T9" fmla="*/ 376 h 791"/>
                      <a:gd name="T10" fmla="*/ 783 w 1769"/>
                      <a:gd name="T11" fmla="*/ 487 h 791"/>
                      <a:gd name="T12" fmla="*/ 737 w 1769"/>
                      <a:gd name="T13" fmla="*/ 391 h 791"/>
                      <a:gd name="T14" fmla="*/ 644 w 1769"/>
                      <a:gd name="T15" fmla="*/ 281 h 791"/>
                      <a:gd name="T16" fmla="*/ 514 w 1769"/>
                      <a:gd name="T17" fmla="*/ 183 h 791"/>
                      <a:gd name="T18" fmla="*/ 269 w 1769"/>
                      <a:gd name="T19" fmla="*/ 94 h 791"/>
                      <a:gd name="T20" fmla="*/ 0 w 1769"/>
                      <a:gd name="T21" fmla="*/ 47 h 791"/>
                      <a:gd name="T22" fmla="*/ 2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112" name="Group 97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2128" name="Freeform 98"/>
                  <p:cNvSpPr>
                    <a:spLocks/>
                  </p:cNvSpPr>
                  <p:nvPr/>
                </p:nvSpPr>
                <p:spPr bwMode="hidden">
                  <a:xfrm rot="16782062" flipH="1">
                    <a:off x="1376" y="2657"/>
                    <a:ext cx="1722" cy="302"/>
                  </a:xfrm>
                  <a:custGeom>
                    <a:avLst/>
                    <a:gdLst>
                      <a:gd name="T0" fmla="*/ 0 w 2736"/>
                      <a:gd name="T1" fmla="*/ 302 h 504"/>
                      <a:gd name="T2" fmla="*/ 544 w 2736"/>
                      <a:gd name="T3" fmla="*/ 101 h 504"/>
                      <a:gd name="T4" fmla="*/ 1118 w 2736"/>
                      <a:gd name="T5" fmla="*/ 14 h 504"/>
                      <a:gd name="T6" fmla="*/ 1722 w 2736"/>
                      <a:gd name="T7" fmla="*/ 14 h 504"/>
                      <a:gd name="T8" fmla="*/ 1712 w 2736"/>
                      <a:gd name="T9" fmla="*/ 62 h 504"/>
                      <a:gd name="T10" fmla="*/ 1110 w 2736"/>
                      <a:gd name="T11" fmla="*/ 62 h 504"/>
                      <a:gd name="T12" fmla="*/ 412 w 2736"/>
                      <a:gd name="T13" fmla="*/ 175 h 504"/>
                      <a:gd name="T14" fmla="*/ 0 w 2736"/>
                      <a:gd name="T15" fmla="*/ 30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29" name="Freeform 99"/>
                  <p:cNvSpPr>
                    <a:spLocks/>
                  </p:cNvSpPr>
                  <p:nvPr/>
                </p:nvSpPr>
                <p:spPr bwMode="hidden">
                  <a:xfrm rot="16782062" flipH="1">
                    <a:off x="1686" y="3847"/>
                    <a:ext cx="923" cy="464"/>
                  </a:xfrm>
                  <a:custGeom>
                    <a:avLst/>
                    <a:gdLst>
                      <a:gd name="T0" fmla="*/ 3 w 1769"/>
                      <a:gd name="T1" fmla="*/ 5 h 791"/>
                      <a:gd name="T2" fmla="*/ 253 w 1769"/>
                      <a:gd name="T3" fmla="*/ 33 h 791"/>
                      <a:gd name="T4" fmla="*/ 604 w 1769"/>
                      <a:gd name="T5" fmla="*/ 117 h 791"/>
                      <a:gd name="T6" fmla="*/ 841 w 1769"/>
                      <a:gd name="T7" fmla="*/ 253 h 791"/>
                      <a:gd name="T8" fmla="*/ 916 w 1769"/>
                      <a:gd name="T9" fmla="*/ 357 h 791"/>
                      <a:gd name="T10" fmla="*/ 881 w 1769"/>
                      <a:gd name="T11" fmla="*/ 462 h 791"/>
                      <a:gd name="T12" fmla="*/ 829 w 1769"/>
                      <a:gd name="T13" fmla="*/ 371 h 791"/>
                      <a:gd name="T14" fmla="*/ 725 w 1769"/>
                      <a:gd name="T15" fmla="*/ 266 h 791"/>
                      <a:gd name="T16" fmla="*/ 579 w 1769"/>
                      <a:gd name="T17" fmla="*/ 174 h 791"/>
                      <a:gd name="T18" fmla="*/ 303 w 1769"/>
                      <a:gd name="T19" fmla="*/ 89 h 791"/>
                      <a:gd name="T20" fmla="*/ 0 w 1769"/>
                      <a:gd name="T21" fmla="*/ 45 h 791"/>
                      <a:gd name="T22" fmla="*/ 3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113" name="Group 100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2126" name="Freeform 101"/>
                  <p:cNvSpPr>
                    <a:spLocks/>
                  </p:cNvSpPr>
                  <p:nvPr/>
                </p:nvSpPr>
                <p:spPr bwMode="hidden">
                  <a:xfrm rot="3144576">
                    <a:off x="2627" y="2423"/>
                    <a:ext cx="1723" cy="312"/>
                  </a:xfrm>
                  <a:custGeom>
                    <a:avLst/>
                    <a:gdLst>
                      <a:gd name="T0" fmla="*/ 0 w 2736"/>
                      <a:gd name="T1" fmla="*/ 312 h 504"/>
                      <a:gd name="T2" fmla="*/ 544 w 2736"/>
                      <a:gd name="T3" fmla="*/ 104 h 504"/>
                      <a:gd name="T4" fmla="*/ 1118 w 2736"/>
                      <a:gd name="T5" fmla="*/ 15 h 504"/>
                      <a:gd name="T6" fmla="*/ 1723 w 2736"/>
                      <a:gd name="T7" fmla="*/ 15 h 504"/>
                      <a:gd name="T8" fmla="*/ 1713 w 2736"/>
                      <a:gd name="T9" fmla="*/ 64 h 504"/>
                      <a:gd name="T10" fmla="*/ 1111 w 2736"/>
                      <a:gd name="T11" fmla="*/ 64 h 504"/>
                      <a:gd name="T12" fmla="*/ 412 w 2736"/>
                      <a:gd name="T13" fmla="*/ 181 h 504"/>
                      <a:gd name="T14" fmla="*/ 0 w 2736"/>
                      <a:gd name="T15" fmla="*/ 31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27" name="Freeform 102"/>
                  <p:cNvSpPr>
                    <a:spLocks/>
                  </p:cNvSpPr>
                  <p:nvPr/>
                </p:nvSpPr>
                <p:spPr bwMode="hidden">
                  <a:xfrm rot="3144576">
                    <a:off x="3752" y="3435"/>
                    <a:ext cx="925" cy="491"/>
                  </a:xfrm>
                  <a:custGeom>
                    <a:avLst/>
                    <a:gdLst>
                      <a:gd name="T0" fmla="*/ 3 w 1769"/>
                      <a:gd name="T1" fmla="*/ 5 h 791"/>
                      <a:gd name="T2" fmla="*/ 254 w 1769"/>
                      <a:gd name="T3" fmla="*/ 35 h 791"/>
                      <a:gd name="T4" fmla="*/ 605 w 1769"/>
                      <a:gd name="T5" fmla="*/ 124 h 791"/>
                      <a:gd name="T6" fmla="*/ 842 w 1769"/>
                      <a:gd name="T7" fmla="*/ 268 h 791"/>
                      <a:gd name="T8" fmla="*/ 918 w 1769"/>
                      <a:gd name="T9" fmla="*/ 378 h 791"/>
                      <a:gd name="T10" fmla="*/ 883 w 1769"/>
                      <a:gd name="T11" fmla="*/ 489 h 791"/>
                      <a:gd name="T12" fmla="*/ 831 w 1769"/>
                      <a:gd name="T13" fmla="*/ 392 h 791"/>
                      <a:gd name="T14" fmla="*/ 726 w 1769"/>
                      <a:gd name="T15" fmla="*/ 282 h 791"/>
                      <a:gd name="T16" fmla="*/ 580 w 1769"/>
                      <a:gd name="T17" fmla="*/ 184 h 791"/>
                      <a:gd name="T18" fmla="*/ 304 w 1769"/>
                      <a:gd name="T19" fmla="*/ 94 h 791"/>
                      <a:gd name="T20" fmla="*/ 0 w 1769"/>
                      <a:gd name="T21" fmla="*/ 47 h 791"/>
                      <a:gd name="T22" fmla="*/ 3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114" name="Group 103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2124" name="Freeform 104"/>
                  <p:cNvSpPr>
                    <a:spLocks/>
                  </p:cNvSpPr>
                  <p:nvPr/>
                </p:nvSpPr>
                <p:spPr bwMode="hidden">
                  <a:xfrm rot="3745735">
                    <a:off x="2509" y="2490"/>
                    <a:ext cx="1643" cy="299"/>
                  </a:xfrm>
                  <a:custGeom>
                    <a:avLst/>
                    <a:gdLst>
                      <a:gd name="T0" fmla="*/ 0 w 2736"/>
                      <a:gd name="T1" fmla="*/ 299 h 504"/>
                      <a:gd name="T2" fmla="*/ 519 w 2736"/>
                      <a:gd name="T3" fmla="*/ 100 h 504"/>
                      <a:gd name="T4" fmla="*/ 1067 w 2736"/>
                      <a:gd name="T5" fmla="*/ 14 h 504"/>
                      <a:gd name="T6" fmla="*/ 1643 w 2736"/>
                      <a:gd name="T7" fmla="*/ 14 h 504"/>
                      <a:gd name="T8" fmla="*/ 1633 w 2736"/>
                      <a:gd name="T9" fmla="*/ 61 h 504"/>
                      <a:gd name="T10" fmla="*/ 1059 w 2736"/>
                      <a:gd name="T11" fmla="*/ 61 h 504"/>
                      <a:gd name="T12" fmla="*/ 393 w 2736"/>
                      <a:gd name="T13" fmla="*/ 173 h 504"/>
                      <a:gd name="T14" fmla="*/ 0 w 2736"/>
                      <a:gd name="T15" fmla="*/ 29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25" name="Freeform 105"/>
                  <p:cNvSpPr>
                    <a:spLocks/>
                  </p:cNvSpPr>
                  <p:nvPr/>
                </p:nvSpPr>
                <p:spPr bwMode="hidden">
                  <a:xfrm rot="3745735">
                    <a:off x="3387" y="3560"/>
                    <a:ext cx="885" cy="469"/>
                  </a:xfrm>
                  <a:custGeom>
                    <a:avLst/>
                    <a:gdLst>
                      <a:gd name="T0" fmla="*/ 3 w 1769"/>
                      <a:gd name="T1" fmla="*/ 5 h 791"/>
                      <a:gd name="T2" fmla="*/ 243 w 1769"/>
                      <a:gd name="T3" fmla="*/ 33 h 791"/>
                      <a:gd name="T4" fmla="*/ 579 w 1769"/>
                      <a:gd name="T5" fmla="*/ 119 h 791"/>
                      <a:gd name="T6" fmla="*/ 806 w 1769"/>
                      <a:gd name="T7" fmla="*/ 256 h 791"/>
                      <a:gd name="T8" fmla="*/ 878 w 1769"/>
                      <a:gd name="T9" fmla="*/ 361 h 791"/>
                      <a:gd name="T10" fmla="*/ 845 w 1769"/>
                      <a:gd name="T11" fmla="*/ 467 h 791"/>
                      <a:gd name="T12" fmla="*/ 795 w 1769"/>
                      <a:gd name="T13" fmla="*/ 375 h 791"/>
                      <a:gd name="T14" fmla="*/ 695 w 1769"/>
                      <a:gd name="T15" fmla="*/ 269 h 791"/>
                      <a:gd name="T16" fmla="*/ 555 w 1769"/>
                      <a:gd name="T17" fmla="*/ 176 h 791"/>
                      <a:gd name="T18" fmla="*/ 291 w 1769"/>
                      <a:gd name="T19" fmla="*/ 90 h 791"/>
                      <a:gd name="T20" fmla="*/ 0 w 1769"/>
                      <a:gd name="T21" fmla="*/ 45 h 791"/>
                      <a:gd name="T22" fmla="*/ 3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115" name="Group 106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2122" name="Freeform 107"/>
                  <p:cNvSpPr>
                    <a:spLocks/>
                  </p:cNvSpPr>
                  <p:nvPr/>
                </p:nvSpPr>
                <p:spPr bwMode="hidden">
                  <a:xfrm rot="4286818">
                    <a:off x="2328" y="2644"/>
                    <a:ext cx="1600" cy="244"/>
                  </a:xfrm>
                  <a:custGeom>
                    <a:avLst/>
                    <a:gdLst>
                      <a:gd name="T0" fmla="*/ 0 w 2736"/>
                      <a:gd name="T1" fmla="*/ 244 h 504"/>
                      <a:gd name="T2" fmla="*/ 505 w 2736"/>
                      <a:gd name="T3" fmla="*/ 81 h 504"/>
                      <a:gd name="T4" fmla="*/ 1039 w 2736"/>
                      <a:gd name="T5" fmla="*/ 12 h 504"/>
                      <a:gd name="T6" fmla="*/ 1600 w 2736"/>
                      <a:gd name="T7" fmla="*/ 12 h 504"/>
                      <a:gd name="T8" fmla="*/ 1591 w 2736"/>
                      <a:gd name="T9" fmla="*/ 50 h 504"/>
                      <a:gd name="T10" fmla="*/ 1032 w 2736"/>
                      <a:gd name="T11" fmla="*/ 50 h 504"/>
                      <a:gd name="T12" fmla="*/ 382 w 2736"/>
                      <a:gd name="T13" fmla="*/ 141 h 504"/>
                      <a:gd name="T14" fmla="*/ 0 w 2736"/>
                      <a:gd name="T15" fmla="*/ 24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23" name="Freeform 108"/>
                  <p:cNvSpPr>
                    <a:spLocks/>
                  </p:cNvSpPr>
                  <p:nvPr/>
                </p:nvSpPr>
                <p:spPr bwMode="hidden">
                  <a:xfrm rot="4286818">
                    <a:off x="3006" y="3696"/>
                    <a:ext cx="851" cy="386"/>
                  </a:xfrm>
                  <a:custGeom>
                    <a:avLst/>
                    <a:gdLst>
                      <a:gd name="T0" fmla="*/ 2 w 1769"/>
                      <a:gd name="T1" fmla="*/ 4 h 791"/>
                      <a:gd name="T2" fmla="*/ 233 w 1769"/>
                      <a:gd name="T3" fmla="*/ 27 h 791"/>
                      <a:gd name="T4" fmla="*/ 557 w 1769"/>
                      <a:gd name="T5" fmla="*/ 98 h 791"/>
                      <a:gd name="T6" fmla="*/ 775 w 1769"/>
                      <a:gd name="T7" fmla="*/ 211 h 791"/>
                      <a:gd name="T8" fmla="*/ 845 w 1769"/>
                      <a:gd name="T9" fmla="*/ 297 h 791"/>
                      <a:gd name="T10" fmla="*/ 813 w 1769"/>
                      <a:gd name="T11" fmla="*/ 384 h 791"/>
                      <a:gd name="T12" fmla="*/ 764 w 1769"/>
                      <a:gd name="T13" fmla="*/ 308 h 791"/>
                      <a:gd name="T14" fmla="*/ 668 w 1769"/>
                      <a:gd name="T15" fmla="*/ 222 h 791"/>
                      <a:gd name="T16" fmla="*/ 533 w 1769"/>
                      <a:gd name="T17" fmla="*/ 144 h 791"/>
                      <a:gd name="T18" fmla="*/ 279 w 1769"/>
                      <a:gd name="T19" fmla="*/ 74 h 791"/>
                      <a:gd name="T20" fmla="*/ 0 w 1769"/>
                      <a:gd name="T21" fmla="*/ 37 h 791"/>
                      <a:gd name="T22" fmla="*/ 2 w 1769"/>
                      <a:gd name="T23" fmla="*/ 4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116" name="Group 109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2120" name="Freeform 110"/>
                  <p:cNvSpPr>
                    <a:spLocks/>
                  </p:cNvSpPr>
                  <p:nvPr/>
                </p:nvSpPr>
                <p:spPr bwMode="hidden">
                  <a:xfrm rot="4898956">
                    <a:off x="2227" y="2677"/>
                    <a:ext cx="1432" cy="247"/>
                  </a:xfrm>
                  <a:custGeom>
                    <a:avLst/>
                    <a:gdLst>
                      <a:gd name="T0" fmla="*/ 0 w 2736"/>
                      <a:gd name="T1" fmla="*/ 247 h 504"/>
                      <a:gd name="T2" fmla="*/ 452 w 2736"/>
                      <a:gd name="T3" fmla="*/ 82 h 504"/>
                      <a:gd name="T4" fmla="*/ 930 w 2736"/>
                      <a:gd name="T5" fmla="*/ 12 h 504"/>
                      <a:gd name="T6" fmla="*/ 1432 w 2736"/>
                      <a:gd name="T7" fmla="*/ 12 h 504"/>
                      <a:gd name="T8" fmla="*/ 1424 w 2736"/>
                      <a:gd name="T9" fmla="*/ 50 h 504"/>
                      <a:gd name="T10" fmla="*/ 923 w 2736"/>
                      <a:gd name="T11" fmla="*/ 50 h 504"/>
                      <a:gd name="T12" fmla="*/ 342 w 2736"/>
                      <a:gd name="T13" fmla="*/ 143 h 504"/>
                      <a:gd name="T14" fmla="*/ 0 w 2736"/>
                      <a:gd name="T15" fmla="*/ 24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21" name="Freeform 111"/>
                  <p:cNvSpPr>
                    <a:spLocks/>
                  </p:cNvSpPr>
                  <p:nvPr/>
                </p:nvSpPr>
                <p:spPr bwMode="hidden">
                  <a:xfrm rot="4898956">
                    <a:off x="2637" y="3677"/>
                    <a:ext cx="789" cy="386"/>
                  </a:xfrm>
                  <a:custGeom>
                    <a:avLst/>
                    <a:gdLst>
                      <a:gd name="T0" fmla="*/ 2 w 1769"/>
                      <a:gd name="T1" fmla="*/ 4 h 791"/>
                      <a:gd name="T2" fmla="*/ 216 w 1769"/>
                      <a:gd name="T3" fmla="*/ 27 h 791"/>
                      <a:gd name="T4" fmla="*/ 516 w 1769"/>
                      <a:gd name="T5" fmla="*/ 98 h 791"/>
                      <a:gd name="T6" fmla="*/ 719 w 1769"/>
                      <a:gd name="T7" fmla="*/ 211 h 791"/>
                      <a:gd name="T8" fmla="*/ 783 w 1769"/>
                      <a:gd name="T9" fmla="*/ 297 h 791"/>
                      <a:gd name="T10" fmla="*/ 753 w 1769"/>
                      <a:gd name="T11" fmla="*/ 384 h 791"/>
                      <a:gd name="T12" fmla="*/ 709 w 1769"/>
                      <a:gd name="T13" fmla="*/ 308 h 791"/>
                      <a:gd name="T14" fmla="*/ 620 w 1769"/>
                      <a:gd name="T15" fmla="*/ 222 h 791"/>
                      <a:gd name="T16" fmla="*/ 495 w 1769"/>
                      <a:gd name="T17" fmla="*/ 144 h 791"/>
                      <a:gd name="T18" fmla="*/ 259 w 1769"/>
                      <a:gd name="T19" fmla="*/ 74 h 791"/>
                      <a:gd name="T20" fmla="*/ 0 w 1769"/>
                      <a:gd name="T21" fmla="*/ 37 h 791"/>
                      <a:gd name="T22" fmla="*/ 2 w 1769"/>
                      <a:gd name="T23" fmla="*/ 4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117" name="Group 112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2118" name="Freeform 113"/>
                  <p:cNvSpPr>
                    <a:spLocks/>
                  </p:cNvSpPr>
                  <p:nvPr/>
                </p:nvSpPr>
                <p:spPr bwMode="hidden">
                  <a:xfrm rot="5755659">
                    <a:off x="1903" y="2758"/>
                    <a:ext cx="1432" cy="186"/>
                  </a:xfrm>
                  <a:custGeom>
                    <a:avLst/>
                    <a:gdLst>
                      <a:gd name="T0" fmla="*/ 0 w 2736"/>
                      <a:gd name="T1" fmla="*/ 186 h 504"/>
                      <a:gd name="T2" fmla="*/ 452 w 2736"/>
                      <a:gd name="T3" fmla="*/ 62 h 504"/>
                      <a:gd name="T4" fmla="*/ 930 w 2736"/>
                      <a:gd name="T5" fmla="*/ 9 h 504"/>
                      <a:gd name="T6" fmla="*/ 1432 w 2736"/>
                      <a:gd name="T7" fmla="*/ 9 h 504"/>
                      <a:gd name="T8" fmla="*/ 1424 w 2736"/>
                      <a:gd name="T9" fmla="*/ 38 h 504"/>
                      <a:gd name="T10" fmla="*/ 923 w 2736"/>
                      <a:gd name="T11" fmla="*/ 38 h 504"/>
                      <a:gd name="T12" fmla="*/ 342 w 2736"/>
                      <a:gd name="T13" fmla="*/ 108 h 504"/>
                      <a:gd name="T14" fmla="*/ 0 w 2736"/>
                      <a:gd name="T15" fmla="*/ 186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19" name="Freeform 114"/>
                  <p:cNvSpPr>
                    <a:spLocks/>
                  </p:cNvSpPr>
                  <p:nvPr/>
                </p:nvSpPr>
                <p:spPr bwMode="hidden">
                  <a:xfrm rot="5755659">
                    <a:off x="2051" y="3735"/>
                    <a:ext cx="767" cy="294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210 w 1769"/>
                      <a:gd name="T3" fmla="*/ 21 h 791"/>
                      <a:gd name="T4" fmla="*/ 502 w 1769"/>
                      <a:gd name="T5" fmla="*/ 74 h 791"/>
                      <a:gd name="T6" fmla="*/ 698 w 1769"/>
                      <a:gd name="T7" fmla="*/ 161 h 791"/>
                      <a:gd name="T8" fmla="*/ 761 w 1769"/>
                      <a:gd name="T9" fmla="*/ 226 h 791"/>
                      <a:gd name="T10" fmla="*/ 732 w 1769"/>
                      <a:gd name="T11" fmla="*/ 293 h 791"/>
                      <a:gd name="T12" fmla="*/ 689 w 1769"/>
                      <a:gd name="T13" fmla="*/ 235 h 791"/>
                      <a:gd name="T14" fmla="*/ 602 w 1769"/>
                      <a:gd name="T15" fmla="*/ 169 h 791"/>
                      <a:gd name="T16" fmla="*/ 481 w 1769"/>
                      <a:gd name="T17" fmla="*/ 110 h 791"/>
                      <a:gd name="T18" fmla="*/ 252 w 1769"/>
                      <a:gd name="T19" fmla="*/ 56 h 791"/>
                      <a:gd name="T20" fmla="*/ 0 w 1769"/>
                      <a:gd name="T21" fmla="*/ 28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062" name="Freeform 115"/>
              <p:cNvSpPr>
                <a:spLocks/>
              </p:cNvSpPr>
              <p:nvPr/>
            </p:nvSpPr>
            <p:spPr bwMode="hidden">
              <a:xfrm flipH="1">
                <a:off x="3873" y="934"/>
                <a:ext cx="190" cy="580"/>
              </a:xfrm>
              <a:custGeom>
                <a:avLst/>
                <a:gdLst>
                  <a:gd name="T0" fmla="*/ 0 w 776"/>
                  <a:gd name="T1" fmla="*/ 16 h 2368"/>
                  <a:gd name="T2" fmla="*/ 59 w 776"/>
                  <a:gd name="T3" fmla="*/ 4 h 2368"/>
                  <a:gd name="T4" fmla="*/ 24 w 776"/>
                  <a:gd name="T5" fmla="*/ 39 h 2368"/>
                  <a:gd name="T6" fmla="*/ 82 w 776"/>
                  <a:gd name="T7" fmla="*/ 39 h 2368"/>
                  <a:gd name="T8" fmla="*/ 47 w 776"/>
                  <a:gd name="T9" fmla="*/ 74 h 2368"/>
                  <a:gd name="T10" fmla="*/ 94 w 776"/>
                  <a:gd name="T11" fmla="*/ 86 h 2368"/>
                  <a:gd name="T12" fmla="*/ 71 w 776"/>
                  <a:gd name="T13" fmla="*/ 110 h 2368"/>
                  <a:gd name="T14" fmla="*/ 118 w 776"/>
                  <a:gd name="T15" fmla="*/ 121 h 2368"/>
                  <a:gd name="T16" fmla="*/ 94 w 776"/>
                  <a:gd name="T17" fmla="*/ 145 h 2368"/>
                  <a:gd name="T18" fmla="*/ 129 w 776"/>
                  <a:gd name="T19" fmla="*/ 157 h 2368"/>
                  <a:gd name="T20" fmla="*/ 118 w 776"/>
                  <a:gd name="T21" fmla="*/ 180 h 2368"/>
                  <a:gd name="T22" fmla="*/ 141 w 776"/>
                  <a:gd name="T23" fmla="*/ 204 h 2368"/>
                  <a:gd name="T24" fmla="*/ 141 w 776"/>
                  <a:gd name="T25" fmla="*/ 227 h 2368"/>
                  <a:gd name="T26" fmla="*/ 165 w 776"/>
                  <a:gd name="T27" fmla="*/ 263 h 2368"/>
                  <a:gd name="T28" fmla="*/ 153 w 776"/>
                  <a:gd name="T29" fmla="*/ 298 h 2368"/>
                  <a:gd name="T30" fmla="*/ 176 w 776"/>
                  <a:gd name="T31" fmla="*/ 321 h 2368"/>
                  <a:gd name="T32" fmla="*/ 165 w 776"/>
                  <a:gd name="T33" fmla="*/ 357 h 2368"/>
                  <a:gd name="T34" fmla="*/ 176 w 776"/>
                  <a:gd name="T35" fmla="*/ 392 h 2368"/>
                  <a:gd name="T36" fmla="*/ 165 w 776"/>
                  <a:gd name="T37" fmla="*/ 415 h 2368"/>
                  <a:gd name="T38" fmla="*/ 188 w 776"/>
                  <a:gd name="T39" fmla="*/ 451 h 2368"/>
                  <a:gd name="T40" fmla="*/ 176 w 776"/>
                  <a:gd name="T41" fmla="*/ 486 h 2368"/>
                  <a:gd name="T42" fmla="*/ 188 w 776"/>
                  <a:gd name="T43" fmla="*/ 533 h 2368"/>
                  <a:gd name="T44" fmla="*/ 176 w 776"/>
                  <a:gd name="T45" fmla="*/ 545 h 2368"/>
                  <a:gd name="T46" fmla="*/ 188 w 776"/>
                  <a:gd name="T47" fmla="*/ 58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3" name="Arc 116"/>
              <p:cNvSpPr>
                <a:spLocks/>
              </p:cNvSpPr>
              <p:nvPr/>
            </p:nvSpPr>
            <p:spPr bwMode="hidden">
              <a:xfrm flipH="1">
                <a:off x="3527" y="725"/>
                <a:ext cx="832" cy="900"/>
              </a:xfrm>
              <a:custGeom>
                <a:avLst/>
                <a:gdLst>
                  <a:gd name="T0" fmla="*/ 8 w 21600"/>
                  <a:gd name="T1" fmla="*/ 0 h 21602"/>
                  <a:gd name="T2" fmla="*/ 32 w 21600"/>
                  <a:gd name="T3" fmla="*/ 37 h 21602"/>
                  <a:gd name="T4" fmla="*/ 0 w 21600"/>
                  <a:gd name="T5" fmla="*/ 36 h 2160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lnTo>
                      <a:pt x="5466" y="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4" name="Arc 117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T0" fmla="*/ 28 w 36729"/>
                  <a:gd name="T1" fmla="*/ 14 h 21600"/>
                  <a:gd name="T2" fmla="*/ 0 w 36729"/>
                  <a:gd name="T3" fmla="*/ 17 h 21600"/>
                  <a:gd name="T4" fmla="*/ 13 w 36729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lnTo>
                      <a:pt x="36729" y="1045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5" name="Arc 118"/>
              <p:cNvSpPr>
                <a:spLocks/>
              </p:cNvSpPr>
              <p:nvPr/>
            </p:nvSpPr>
            <p:spPr bwMode="hidden">
              <a:xfrm flipH="1">
                <a:off x="3612" y="580"/>
                <a:ext cx="485" cy="933"/>
              </a:xfrm>
              <a:custGeom>
                <a:avLst/>
                <a:gdLst>
                  <a:gd name="T0" fmla="*/ 0 w 28940"/>
                  <a:gd name="T1" fmla="*/ 2 h 22305"/>
                  <a:gd name="T2" fmla="*/ 8 w 28940"/>
                  <a:gd name="T3" fmla="*/ 39 h 22305"/>
                  <a:gd name="T4" fmla="*/ 2 w 28940"/>
                  <a:gd name="T5" fmla="*/ 38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lnTo>
                      <a:pt x="0" y="128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6" name="Arc 119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28"/>
              </a:xfrm>
              <a:custGeom>
                <a:avLst/>
                <a:gdLst>
                  <a:gd name="T0" fmla="*/ 0 w 30473"/>
                  <a:gd name="T1" fmla="*/ 3 h 22305"/>
                  <a:gd name="T2" fmla="*/ 21 w 30473"/>
                  <a:gd name="T3" fmla="*/ 39 h 22305"/>
                  <a:gd name="T4" fmla="*/ 6 w 30473"/>
                  <a:gd name="T5" fmla="*/ 37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lnTo>
                      <a:pt x="-1" y="1906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7" name="Arc 120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T0" fmla="*/ 0 w 34455"/>
                  <a:gd name="T1" fmla="*/ 7 h 22305"/>
                  <a:gd name="T2" fmla="*/ 25 w 34455"/>
                  <a:gd name="T3" fmla="*/ 39 h 22305"/>
                  <a:gd name="T4" fmla="*/ 9 w 34455"/>
                  <a:gd name="T5" fmla="*/ 38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lnTo>
                      <a:pt x="0" y="424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" name="Arc 121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T0" fmla="*/ 0 w 34812"/>
                  <a:gd name="T1" fmla="*/ 8 h 22305"/>
                  <a:gd name="T2" fmla="*/ 1 w 34812"/>
                  <a:gd name="T3" fmla="*/ 39 h 22305"/>
                  <a:gd name="T4" fmla="*/ 0 w 34812"/>
                  <a:gd name="T5" fmla="*/ 38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9" name="Arc 122"/>
              <p:cNvSpPr>
                <a:spLocks/>
              </p:cNvSpPr>
              <p:nvPr/>
            </p:nvSpPr>
            <p:spPr bwMode="hidden">
              <a:xfrm>
                <a:off x="4269" y="585"/>
                <a:ext cx="393" cy="933"/>
              </a:xfrm>
              <a:custGeom>
                <a:avLst/>
                <a:gdLst>
                  <a:gd name="T0" fmla="*/ 0 w 34812"/>
                  <a:gd name="T1" fmla="*/ 8 h 22305"/>
                  <a:gd name="T2" fmla="*/ 4 w 34812"/>
                  <a:gd name="T3" fmla="*/ 39 h 22305"/>
                  <a:gd name="T4" fmla="*/ 2 w 34812"/>
                  <a:gd name="T5" fmla="*/ 38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0" name="Arc 123"/>
              <p:cNvSpPr>
                <a:spLocks/>
              </p:cNvSpPr>
              <p:nvPr/>
            </p:nvSpPr>
            <p:spPr bwMode="hidden">
              <a:xfrm>
                <a:off x="4302" y="463"/>
                <a:ext cx="558" cy="933"/>
              </a:xfrm>
              <a:custGeom>
                <a:avLst/>
                <a:gdLst>
                  <a:gd name="T0" fmla="*/ 0 w 34812"/>
                  <a:gd name="T1" fmla="*/ 8 h 22305"/>
                  <a:gd name="T2" fmla="*/ 9 w 34812"/>
                  <a:gd name="T3" fmla="*/ 39 h 22305"/>
                  <a:gd name="T4" fmla="*/ 3 w 34812"/>
                  <a:gd name="T5" fmla="*/ 38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1" name="Freeform 124"/>
              <p:cNvSpPr>
                <a:spLocks/>
              </p:cNvSpPr>
              <p:nvPr/>
            </p:nvSpPr>
            <p:spPr bwMode="hidden">
              <a:xfrm>
                <a:off x="4410" y="1033"/>
                <a:ext cx="188" cy="580"/>
              </a:xfrm>
              <a:custGeom>
                <a:avLst/>
                <a:gdLst>
                  <a:gd name="T0" fmla="*/ 0 w 776"/>
                  <a:gd name="T1" fmla="*/ 16 h 2368"/>
                  <a:gd name="T2" fmla="*/ 58 w 776"/>
                  <a:gd name="T3" fmla="*/ 4 h 2368"/>
                  <a:gd name="T4" fmla="*/ 23 w 776"/>
                  <a:gd name="T5" fmla="*/ 39 h 2368"/>
                  <a:gd name="T6" fmla="*/ 81 w 776"/>
                  <a:gd name="T7" fmla="*/ 39 h 2368"/>
                  <a:gd name="T8" fmla="*/ 47 w 776"/>
                  <a:gd name="T9" fmla="*/ 74 h 2368"/>
                  <a:gd name="T10" fmla="*/ 93 w 776"/>
                  <a:gd name="T11" fmla="*/ 86 h 2368"/>
                  <a:gd name="T12" fmla="*/ 70 w 776"/>
                  <a:gd name="T13" fmla="*/ 110 h 2368"/>
                  <a:gd name="T14" fmla="*/ 116 w 776"/>
                  <a:gd name="T15" fmla="*/ 121 h 2368"/>
                  <a:gd name="T16" fmla="*/ 93 w 776"/>
                  <a:gd name="T17" fmla="*/ 145 h 2368"/>
                  <a:gd name="T18" fmla="*/ 128 w 776"/>
                  <a:gd name="T19" fmla="*/ 157 h 2368"/>
                  <a:gd name="T20" fmla="*/ 116 w 776"/>
                  <a:gd name="T21" fmla="*/ 180 h 2368"/>
                  <a:gd name="T22" fmla="*/ 140 w 776"/>
                  <a:gd name="T23" fmla="*/ 204 h 2368"/>
                  <a:gd name="T24" fmla="*/ 140 w 776"/>
                  <a:gd name="T25" fmla="*/ 227 h 2368"/>
                  <a:gd name="T26" fmla="*/ 163 w 776"/>
                  <a:gd name="T27" fmla="*/ 263 h 2368"/>
                  <a:gd name="T28" fmla="*/ 151 w 776"/>
                  <a:gd name="T29" fmla="*/ 298 h 2368"/>
                  <a:gd name="T30" fmla="*/ 174 w 776"/>
                  <a:gd name="T31" fmla="*/ 321 h 2368"/>
                  <a:gd name="T32" fmla="*/ 163 w 776"/>
                  <a:gd name="T33" fmla="*/ 357 h 2368"/>
                  <a:gd name="T34" fmla="*/ 174 w 776"/>
                  <a:gd name="T35" fmla="*/ 392 h 2368"/>
                  <a:gd name="T36" fmla="*/ 163 w 776"/>
                  <a:gd name="T37" fmla="*/ 415 h 2368"/>
                  <a:gd name="T38" fmla="*/ 186 w 776"/>
                  <a:gd name="T39" fmla="*/ 451 h 2368"/>
                  <a:gd name="T40" fmla="*/ 174 w 776"/>
                  <a:gd name="T41" fmla="*/ 486 h 2368"/>
                  <a:gd name="T42" fmla="*/ 186 w 776"/>
                  <a:gd name="T43" fmla="*/ 533 h 2368"/>
                  <a:gd name="T44" fmla="*/ 174 w 776"/>
                  <a:gd name="T45" fmla="*/ 545 h 2368"/>
                  <a:gd name="T46" fmla="*/ 186 w 776"/>
                  <a:gd name="T47" fmla="*/ 58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2" name="Freeform 125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1" cy="326"/>
              </a:xfrm>
              <a:custGeom>
                <a:avLst/>
                <a:gdLst>
                  <a:gd name="T0" fmla="*/ 0 w 776"/>
                  <a:gd name="T1" fmla="*/ 9 h 2368"/>
                  <a:gd name="T2" fmla="*/ 53 w 776"/>
                  <a:gd name="T3" fmla="*/ 2 h 2368"/>
                  <a:gd name="T4" fmla="*/ 21 w 776"/>
                  <a:gd name="T5" fmla="*/ 22 h 2368"/>
                  <a:gd name="T6" fmla="*/ 74 w 776"/>
                  <a:gd name="T7" fmla="*/ 22 h 2368"/>
                  <a:gd name="T8" fmla="*/ 42 w 776"/>
                  <a:gd name="T9" fmla="*/ 42 h 2368"/>
                  <a:gd name="T10" fmla="*/ 85 w 776"/>
                  <a:gd name="T11" fmla="*/ 48 h 2368"/>
                  <a:gd name="T12" fmla="*/ 63 w 776"/>
                  <a:gd name="T13" fmla="*/ 62 h 2368"/>
                  <a:gd name="T14" fmla="*/ 106 w 776"/>
                  <a:gd name="T15" fmla="*/ 68 h 2368"/>
                  <a:gd name="T16" fmla="*/ 85 w 776"/>
                  <a:gd name="T17" fmla="*/ 82 h 2368"/>
                  <a:gd name="T18" fmla="*/ 116 w 776"/>
                  <a:gd name="T19" fmla="*/ 88 h 2368"/>
                  <a:gd name="T20" fmla="*/ 106 w 776"/>
                  <a:gd name="T21" fmla="*/ 101 h 2368"/>
                  <a:gd name="T22" fmla="*/ 127 w 776"/>
                  <a:gd name="T23" fmla="*/ 115 h 2368"/>
                  <a:gd name="T24" fmla="*/ 127 w 776"/>
                  <a:gd name="T25" fmla="*/ 128 h 2368"/>
                  <a:gd name="T26" fmla="*/ 148 w 776"/>
                  <a:gd name="T27" fmla="*/ 148 h 2368"/>
                  <a:gd name="T28" fmla="*/ 138 w 776"/>
                  <a:gd name="T29" fmla="*/ 167 h 2368"/>
                  <a:gd name="T30" fmla="*/ 159 w 776"/>
                  <a:gd name="T31" fmla="*/ 181 h 2368"/>
                  <a:gd name="T32" fmla="*/ 148 w 776"/>
                  <a:gd name="T33" fmla="*/ 200 h 2368"/>
                  <a:gd name="T34" fmla="*/ 159 w 776"/>
                  <a:gd name="T35" fmla="*/ 220 h 2368"/>
                  <a:gd name="T36" fmla="*/ 148 w 776"/>
                  <a:gd name="T37" fmla="*/ 233 h 2368"/>
                  <a:gd name="T38" fmla="*/ 169 w 776"/>
                  <a:gd name="T39" fmla="*/ 253 h 2368"/>
                  <a:gd name="T40" fmla="*/ 159 w 776"/>
                  <a:gd name="T41" fmla="*/ 273 h 2368"/>
                  <a:gd name="T42" fmla="*/ 169 w 776"/>
                  <a:gd name="T43" fmla="*/ 300 h 2368"/>
                  <a:gd name="T44" fmla="*/ 159 w 776"/>
                  <a:gd name="T45" fmla="*/ 306 h 2368"/>
                  <a:gd name="T46" fmla="*/ 169 w 776"/>
                  <a:gd name="T47" fmla="*/ 326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3" name="Arc 126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T0" fmla="*/ 0 w 36830"/>
                  <a:gd name="T1" fmla="*/ 11 h 22305"/>
                  <a:gd name="T2" fmla="*/ 27 w 36830"/>
                  <a:gd name="T3" fmla="*/ 39 h 22305"/>
                  <a:gd name="T4" fmla="*/ 11 w 36830"/>
                  <a:gd name="T5" fmla="*/ 38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lnTo>
                      <a:pt x="0" y="6283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4" name="Arc 127"/>
              <p:cNvSpPr>
                <a:spLocks/>
              </p:cNvSpPr>
              <p:nvPr/>
            </p:nvSpPr>
            <p:spPr bwMode="hidden">
              <a:xfrm flipH="1">
                <a:off x="3426" y="122"/>
                <a:ext cx="724" cy="899"/>
              </a:xfrm>
              <a:custGeom>
                <a:avLst/>
                <a:gdLst>
                  <a:gd name="T0" fmla="*/ 0 w 31881"/>
                  <a:gd name="T1" fmla="*/ 17 h 21600"/>
                  <a:gd name="T2" fmla="*/ 16 w 31881"/>
                  <a:gd name="T3" fmla="*/ 8 h 21600"/>
                  <a:gd name="T4" fmla="*/ 9 w 31881"/>
                  <a:gd name="T5" fmla="*/ 37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lnTo>
                      <a:pt x="-1" y="1001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5" name="Arc 128"/>
              <p:cNvSpPr>
                <a:spLocks/>
              </p:cNvSpPr>
              <p:nvPr/>
            </p:nvSpPr>
            <p:spPr bwMode="hidden">
              <a:xfrm>
                <a:off x="4199" y="502"/>
                <a:ext cx="297" cy="901"/>
              </a:xfrm>
              <a:custGeom>
                <a:avLst/>
                <a:gdLst>
                  <a:gd name="T0" fmla="*/ 0 w 31146"/>
                  <a:gd name="T1" fmla="*/ 8 h 21600"/>
                  <a:gd name="T2" fmla="*/ 3 w 31146"/>
                  <a:gd name="T3" fmla="*/ 17 h 21600"/>
                  <a:gd name="T4" fmla="*/ 1 w 31146"/>
                  <a:gd name="T5" fmla="*/ 38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6" name="Freeform 129"/>
              <p:cNvSpPr>
                <a:spLocks/>
              </p:cNvSpPr>
              <p:nvPr/>
            </p:nvSpPr>
            <p:spPr bwMode="hidden">
              <a:xfrm flipH="1">
                <a:off x="3307" y="981"/>
                <a:ext cx="426" cy="598"/>
              </a:xfrm>
              <a:custGeom>
                <a:avLst/>
                <a:gdLst>
                  <a:gd name="T0" fmla="*/ 0 w 776"/>
                  <a:gd name="T1" fmla="*/ 16 h 2368"/>
                  <a:gd name="T2" fmla="*/ 132 w 776"/>
                  <a:gd name="T3" fmla="*/ 4 h 2368"/>
                  <a:gd name="T4" fmla="*/ 53 w 776"/>
                  <a:gd name="T5" fmla="*/ 40 h 2368"/>
                  <a:gd name="T6" fmla="*/ 184 w 776"/>
                  <a:gd name="T7" fmla="*/ 40 h 2368"/>
                  <a:gd name="T8" fmla="*/ 105 w 776"/>
                  <a:gd name="T9" fmla="*/ 77 h 2368"/>
                  <a:gd name="T10" fmla="*/ 211 w 776"/>
                  <a:gd name="T11" fmla="*/ 89 h 2368"/>
                  <a:gd name="T12" fmla="*/ 158 w 776"/>
                  <a:gd name="T13" fmla="*/ 113 h 2368"/>
                  <a:gd name="T14" fmla="*/ 264 w 776"/>
                  <a:gd name="T15" fmla="*/ 125 h 2368"/>
                  <a:gd name="T16" fmla="*/ 211 w 776"/>
                  <a:gd name="T17" fmla="*/ 150 h 2368"/>
                  <a:gd name="T18" fmla="*/ 290 w 776"/>
                  <a:gd name="T19" fmla="*/ 162 h 2368"/>
                  <a:gd name="T20" fmla="*/ 264 w 776"/>
                  <a:gd name="T21" fmla="*/ 186 h 2368"/>
                  <a:gd name="T22" fmla="*/ 316 w 776"/>
                  <a:gd name="T23" fmla="*/ 210 h 2368"/>
                  <a:gd name="T24" fmla="*/ 316 w 776"/>
                  <a:gd name="T25" fmla="*/ 234 h 2368"/>
                  <a:gd name="T26" fmla="*/ 369 w 776"/>
                  <a:gd name="T27" fmla="*/ 271 h 2368"/>
                  <a:gd name="T28" fmla="*/ 343 w 776"/>
                  <a:gd name="T29" fmla="*/ 307 h 2368"/>
                  <a:gd name="T30" fmla="*/ 395 w 776"/>
                  <a:gd name="T31" fmla="*/ 331 h 2368"/>
                  <a:gd name="T32" fmla="*/ 369 w 776"/>
                  <a:gd name="T33" fmla="*/ 368 h 2368"/>
                  <a:gd name="T34" fmla="*/ 395 w 776"/>
                  <a:gd name="T35" fmla="*/ 404 h 2368"/>
                  <a:gd name="T36" fmla="*/ 369 w 776"/>
                  <a:gd name="T37" fmla="*/ 428 h 2368"/>
                  <a:gd name="T38" fmla="*/ 422 w 776"/>
                  <a:gd name="T39" fmla="*/ 465 h 2368"/>
                  <a:gd name="T40" fmla="*/ 395 w 776"/>
                  <a:gd name="T41" fmla="*/ 501 h 2368"/>
                  <a:gd name="T42" fmla="*/ 422 w 776"/>
                  <a:gd name="T43" fmla="*/ 550 h 2368"/>
                  <a:gd name="T44" fmla="*/ 395 w 776"/>
                  <a:gd name="T45" fmla="*/ 562 h 2368"/>
                  <a:gd name="T46" fmla="*/ 422 w 776"/>
                  <a:gd name="T47" fmla="*/ 59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7" name="Freeform 130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7"/>
              </a:xfrm>
              <a:custGeom>
                <a:avLst/>
                <a:gdLst>
                  <a:gd name="T0" fmla="*/ 0 w 776"/>
                  <a:gd name="T1" fmla="*/ 16 h 2368"/>
                  <a:gd name="T2" fmla="*/ 84 w 776"/>
                  <a:gd name="T3" fmla="*/ 4 h 2368"/>
                  <a:gd name="T4" fmla="*/ 34 w 776"/>
                  <a:gd name="T5" fmla="*/ 40 h 2368"/>
                  <a:gd name="T6" fmla="*/ 118 w 776"/>
                  <a:gd name="T7" fmla="*/ 40 h 2368"/>
                  <a:gd name="T8" fmla="*/ 68 w 776"/>
                  <a:gd name="T9" fmla="*/ 77 h 2368"/>
                  <a:gd name="T10" fmla="*/ 135 w 776"/>
                  <a:gd name="T11" fmla="*/ 89 h 2368"/>
                  <a:gd name="T12" fmla="*/ 101 w 776"/>
                  <a:gd name="T13" fmla="*/ 113 h 2368"/>
                  <a:gd name="T14" fmla="*/ 169 w 776"/>
                  <a:gd name="T15" fmla="*/ 125 h 2368"/>
                  <a:gd name="T16" fmla="*/ 135 w 776"/>
                  <a:gd name="T17" fmla="*/ 149 h 2368"/>
                  <a:gd name="T18" fmla="*/ 186 w 776"/>
                  <a:gd name="T19" fmla="*/ 161 h 2368"/>
                  <a:gd name="T20" fmla="*/ 169 w 776"/>
                  <a:gd name="T21" fmla="*/ 186 h 2368"/>
                  <a:gd name="T22" fmla="*/ 203 w 776"/>
                  <a:gd name="T23" fmla="*/ 210 h 2368"/>
                  <a:gd name="T24" fmla="*/ 203 w 776"/>
                  <a:gd name="T25" fmla="*/ 234 h 2368"/>
                  <a:gd name="T26" fmla="*/ 236 w 776"/>
                  <a:gd name="T27" fmla="*/ 270 h 2368"/>
                  <a:gd name="T28" fmla="*/ 220 w 776"/>
                  <a:gd name="T29" fmla="*/ 307 h 2368"/>
                  <a:gd name="T30" fmla="*/ 253 w 776"/>
                  <a:gd name="T31" fmla="*/ 331 h 2368"/>
                  <a:gd name="T32" fmla="*/ 236 w 776"/>
                  <a:gd name="T33" fmla="*/ 367 h 2368"/>
                  <a:gd name="T34" fmla="*/ 253 w 776"/>
                  <a:gd name="T35" fmla="*/ 403 h 2368"/>
                  <a:gd name="T36" fmla="*/ 236 w 776"/>
                  <a:gd name="T37" fmla="*/ 428 h 2368"/>
                  <a:gd name="T38" fmla="*/ 270 w 776"/>
                  <a:gd name="T39" fmla="*/ 464 h 2368"/>
                  <a:gd name="T40" fmla="*/ 253 w 776"/>
                  <a:gd name="T41" fmla="*/ 500 h 2368"/>
                  <a:gd name="T42" fmla="*/ 270 w 776"/>
                  <a:gd name="T43" fmla="*/ 549 h 2368"/>
                  <a:gd name="T44" fmla="*/ 253 w 776"/>
                  <a:gd name="T45" fmla="*/ 561 h 2368"/>
                  <a:gd name="T46" fmla="*/ 270 w 776"/>
                  <a:gd name="T47" fmla="*/ 597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8" name="Freeform 131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>
                  <a:gd name="T0" fmla="*/ 0 w 776"/>
                  <a:gd name="T1" fmla="*/ 16 h 2368"/>
                  <a:gd name="T2" fmla="*/ 51 w 776"/>
                  <a:gd name="T3" fmla="*/ 4 h 2368"/>
                  <a:gd name="T4" fmla="*/ 20 w 776"/>
                  <a:gd name="T5" fmla="*/ 40 h 2368"/>
                  <a:gd name="T6" fmla="*/ 71 w 776"/>
                  <a:gd name="T7" fmla="*/ 40 h 2368"/>
                  <a:gd name="T8" fmla="*/ 41 w 776"/>
                  <a:gd name="T9" fmla="*/ 77 h 2368"/>
                  <a:gd name="T10" fmla="*/ 81 w 776"/>
                  <a:gd name="T11" fmla="*/ 89 h 2368"/>
                  <a:gd name="T12" fmla="*/ 61 w 776"/>
                  <a:gd name="T13" fmla="*/ 113 h 2368"/>
                  <a:gd name="T14" fmla="*/ 101 w 776"/>
                  <a:gd name="T15" fmla="*/ 125 h 2368"/>
                  <a:gd name="T16" fmla="*/ 81 w 776"/>
                  <a:gd name="T17" fmla="*/ 149 h 2368"/>
                  <a:gd name="T18" fmla="*/ 112 w 776"/>
                  <a:gd name="T19" fmla="*/ 161 h 2368"/>
                  <a:gd name="T20" fmla="*/ 101 w 776"/>
                  <a:gd name="T21" fmla="*/ 186 h 2368"/>
                  <a:gd name="T22" fmla="*/ 122 w 776"/>
                  <a:gd name="T23" fmla="*/ 210 h 2368"/>
                  <a:gd name="T24" fmla="*/ 122 w 776"/>
                  <a:gd name="T25" fmla="*/ 234 h 2368"/>
                  <a:gd name="T26" fmla="*/ 142 w 776"/>
                  <a:gd name="T27" fmla="*/ 270 h 2368"/>
                  <a:gd name="T28" fmla="*/ 132 w 776"/>
                  <a:gd name="T29" fmla="*/ 307 h 2368"/>
                  <a:gd name="T30" fmla="*/ 152 w 776"/>
                  <a:gd name="T31" fmla="*/ 331 h 2368"/>
                  <a:gd name="T32" fmla="*/ 142 w 776"/>
                  <a:gd name="T33" fmla="*/ 367 h 2368"/>
                  <a:gd name="T34" fmla="*/ 152 w 776"/>
                  <a:gd name="T35" fmla="*/ 403 h 2368"/>
                  <a:gd name="T36" fmla="*/ 142 w 776"/>
                  <a:gd name="T37" fmla="*/ 428 h 2368"/>
                  <a:gd name="T38" fmla="*/ 162 w 776"/>
                  <a:gd name="T39" fmla="*/ 464 h 2368"/>
                  <a:gd name="T40" fmla="*/ 152 w 776"/>
                  <a:gd name="T41" fmla="*/ 500 h 2368"/>
                  <a:gd name="T42" fmla="*/ 162 w 776"/>
                  <a:gd name="T43" fmla="*/ 549 h 2368"/>
                  <a:gd name="T44" fmla="*/ 152 w 776"/>
                  <a:gd name="T45" fmla="*/ 561 h 2368"/>
                  <a:gd name="T46" fmla="*/ 162 w 776"/>
                  <a:gd name="T47" fmla="*/ 597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9" name="Freeform 132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>
                  <a:gd name="T0" fmla="*/ 0 w 776"/>
                  <a:gd name="T1" fmla="*/ 17 h 2368"/>
                  <a:gd name="T2" fmla="*/ 122 w 776"/>
                  <a:gd name="T3" fmla="*/ 4 h 2368"/>
                  <a:gd name="T4" fmla="*/ 49 w 776"/>
                  <a:gd name="T5" fmla="*/ 42 h 2368"/>
                  <a:gd name="T6" fmla="*/ 171 w 776"/>
                  <a:gd name="T7" fmla="*/ 42 h 2368"/>
                  <a:gd name="T8" fmla="*/ 98 w 776"/>
                  <a:gd name="T9" fmla="*/ 81 h 2368"/>
                  <a:gd name="T10" fmla="*/ 195 w 776"/>
                  <a:gd name="T11" fmla="*/ 93 h 2368"/>
                  <a:gd name="T12" fmla="*/ 147 w 776"/>
                  <a:gd name="T13" fmla="*/ 119 h 2368"/>
                  <a:gd name="T14" fmla="*/ 244 w 776"/>
                  <a:gd name="T15" fmla="*/ 132 h 2368"/>
                  <a:gd name="T16" fmla="*/ 195 w 776"/>
                  <a:gd name="T17" fmla="*/ 157 h 2368"/>
                  <a:gd name="T18" fmla="*/ 269 w 776"/>
                  <a:gd name="T19" fmla="*/ 170 h 2368"/>
                  <a:gd name="T20" fmla="*/ 244 w 776"/>
                  <a:gd name="T21" fmla="*/ 195 h 2368"/>
                  <a:gd name="T22" fmla="*/ 293 w 776"/>
                  <a:gd name="T23" fmla="*/ 221 h 2368"/>
                  <a:gd name="T24" fmla="*/ 293 w 776"/>
                  <a:gd name="T25" fmla="*/ 246 h 2368"/>
                  <a:gd name="T26" fmla="*/ 342 w 776"/>
                  <a:gd name="T27" fmla="*/ 284 h 2368"/>
                  <a:gd name="T28" fmla="*/ 318 w 776"/>
                  <a:gd name="T29" fmla="*/ 322 h 2368"/>
                  <a:gd name="T30" fmla="*/ 366 w 776"/>
                  <a:gd name="T31" fmla="*/ 348 h 2368"/>
                  <a:gd name="T32" fmla="*/ 342 w 776"/>
                  <a:gd name="T33" fmla="*/ 386 h 2368"/>
                  <a:gd name="T34" fmla="*/ 366 w 776"/>
                  <a:gd name="T35" fmla="*/ 424 h 2368"/>
                  <a:gd name="T36" fmla="*/ 342 w 776"/>
                  <a:gd name="T37" fmla="*/ 450 h 2368"/>
                  <a:gd name="T38" fmla="*/ 391 w 776"/>
                  <a:gd name="T39" fmla="*/ 488 h 2368"/>
                  <a:gd name="T40" fmla="*/ 366 w 776"/>
                  <a:gd name="T41" fmla="*/ 526 h 2368"/>
                  <a:gd name="T42" fmla="*/ 391 w 776"/>
                  <a:gd name="T43" fmla="*/ 577 h 2368"/>
                  <a:gd name="T44" fmla="*/ 366 w 776"/>
                  <a:gd name="T45" fmla="*/ 590 h 2368"/>
                  <a:gd name="T46" fmla="*/ 391 w 776"/>
                  <a:gd name="T47" fmla="*/ 62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0" name="Freeform 133"/>
              <p:cNvSpPr>
                <a:spLocks/>
              </p:cNvSpPr>
              <p:nvPr/>
            </p:nvSpPr>
            <p:spPr bwMode="hidden">
              <a:xfrm>
                <a:off x="4636" y="576"/>
                <a:ext cx="594" cy="417"/>
              </a:xfrm>
              <a:custGeom>
                <a:avLst/>
                <a:gdLst>
                  <a:gd name="T0" fmla="*/ 0 w 776"/>
                  <a:gd name="T1" fmla="*/ 11 h 2368"/>
                  <a:gd name="T2" fmla="*/ 184 w 776"/>
                  <a:gd name="T3" fmla="*/ 3 h 2368"/>
                  <a:gd name="T4" fmla="*/ 73 w 776"/>
                  <a:gd name="T5" fmla="*/ 28 h 2368"/>
                  <a:gd name="T6" fmla="*/ 257 w 776"/>
                  <a:gd name="T7" fmla="*/ 28 h 2368"/>
                  <a:gd name="T8" fmla="*/ 147 w 776"/>
                  <a:gd name="T9" fmla="*/ 54 h 2368"/>
                  <a:gd name="T10" fmla="*/ 294 w 776"/>
                  <a:gd name="T11" fmla="*/ 62 h 2368"/>
                  <a:gd name="T12" fmla="*/ 220 w 776"/>
                  <a:gd name="T13" fmla="*/ 79 h 2368"/>
                  <a:gd name="T14" fmla="*/ 367 w 776"/>
                  <a:gd name="T15" fmla="*/ 87 h 2368"/>
                  <a:gd name="T16" fmla="*/ 294 w 776"/>
                  <a:gd name="T17" fmla="*/ 104 h 2368"/>
                  <a:gd name="T18" fmla="*/ 404 w 776"/>
                  <a:gd name="T19" fmla="*/ 113 h 2368"/>
                  <a:gd name="T20" fmla="*/ 367 w 776"/>
                  <a:gd name="T21" fmla="*/ 130 h 2368"/>
                  <a:gd name="T22" fmla="*/ 441 w 776"/>
                  <a:gd name="T23" fmla="*/ 147 h 2368"/>
                  <a:gd name="T24" fmla="*/ 441 w 776"/>
                  <a:gd name="T25" fmla="*/ 163 h 2368"/>
                  <a:gd name="T26" fmla="*/ 514 w 776"/>
                  <a:gd name="T27" fmla="*/ 189 h 2368"/>
                  <a:gd name="T28" fmla="*/ 478 w 776"/>
                  <a:gd name="T29" fmla="*/ 214 h 2368"/>
                  <a:gd name="T30" fmla="*/ 551 w 776"/>
                  <a:gd name="T31" fmla="*/ 231 h 2368"/>
                  <a:gd name="T32" fmla="*/ 514 w 776"/>
                  <a:gd name="T33" fmla="*/ 256 h 2368"/>
                  <a:gd name="T34" fmla="*/ 551 w 776"/>
                  <a:gd name="T35" fmla="*/ 282 h 2368"/>
                  <a:gd name="T36" fmla="*/ 514 w 776"/>
                  <a:gd name="T37" fmla="*/ 299 h 2368"/>
                  <a:gd name="T38" fmla="*/ 588 w 776"/>
                  <a:gd name="T39" fmla="*/ 324 h 2368"/>
                  <a:gd name="T40" fmla="*/ 551 w 776"/>
                  <a:gd name="T41" fmla="*/ 349 h 2368"/>
                  <a:gd name="T42" fmla="*/ 588 w 776"/>
                  <a:gd name="T43" fmla="*/ 383 h 2368"/>
                  <a:gd name="T44" fmla="*/ 551 w 776"/>
                  <a:gd name="T45" fmla="*/ 392 h 2368"/>
                  <a:gd name="T46" fmla="*/ 588 w 776"/>
                  <a:gd name="T47" fmla="*/ 417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1" name="Freeform 134"/>
              <p:cNvSpPr>
                <a:spLocks/>
              </p:cNvSpPr>
              <p:nvPr/>
            </p:nvSpPr>
            <p:spPr bwMode="hidden">
              <a:xfrm>
                <a:off x="4658" y="132"/>
                <a:ext cx="260" cy="559"/>
              </a:xfrm>
              <a:custGeom>
                <a:avLst/>
                <a:gdLst>
                  <a:gd name="T0" fmla="*/ 0 w 776"/>
                  <a:gd name="T1" fmla="*/ 15 h 2368"/>
                  <a:gd name="T2" fmla="*/ 80 w 776"/>
                  <a:gd name="T3" fmla="*/ 4 h 2368"/>
                  <a:gd name="T4" fmla="*/ 32 w 776"/>
                  <a:gd name="T5" fmla="*/ 38 h 2368"/>
                  <a:gd name="T6" fmla="*/ 113 w 776"/>
                  <a:gd name="T7" fmla="*/ 38 h 2368"/>
                  <a:gd name="T8" fmla="*/ 64 w 776"/>
                  <a:gd name="T9" fmla="*/ 72 h 2368"/>
                  <a:gd name="T10" fmla="*/ 129 w 776"/>
                  <a:gd name="T11" fmla="*/ 83 h 2368"/>
                  <a:gd name="T12" fmla="*/ 96 w 776"/>
                  <a:gd name="T13" fmla="*/ 106 h 2368"/>
                  <a:gd name="T14" fmla="*/ 161 w 776"/>
                  <a:gd name="T15" fmla="*/ 117 h 2368"/>
                  <a:gd name="T16" fmla="*/ 129 w 776"/>
                  <a:gd name="T17" fmla="*/ 140 h 2368"/>
                  <a:gd name="T18" fmla="*/ 177 w 776"/>
                  <a:gd name="T19" fmla="*/ 151 h 2368"/>
                  <a:gd name="T20" fmla="*/ 161 w 776"/>
                  <a:gd name="T21" fmla="*/ 174 h 2368"/>
                  <a:gd name="T22" fmla="*/ 193 w 776"/>
                  <a:gd name="T23" fmla="*/ 196 h 2368"/>
                  <a:gd name="T24" fmla="*/ 193 w 776"/>
                  <a:gd name="T25" fmla="*/ 219 h 2368"/>
                  <a:gd name="T26" fmla="*/ 225 w 776"/>
                  <a:gd name="T27" fmla="*/ 253 h 2368"/>
                  <a:gd name="T28" fmla="*/ 209 w 776"/>
                  <a:gd name="T29" fmla="*/ 287 h 2368"/>
                  <a:gd name="T30" fmla="*/ 241 w 776"/>
                  <a:gd name="T31" fmla="*/ 310 h 2368"/>
                  <a:gd name="T32" fmla="*/ 225 w 776"/>
                  <a:gd name="T33" fmla="*/ 344 h 2368"/>
                  <a:gd name="T34" fmla="*/ 241 w 776"/>
                  <a:gd name="T35" fmla="*/ 378 h 2368"/>
                  <a:gd name="T36" fmla="*/ 225 w 776"/>
                  <a:gd name="T37" fmla="*/ 400 h 2368"/>
                  <a:gd name="T38" fmla="*/ 257 w 776"/>
                  <a:gd name="T39" fmla="*/ 434 h 2368"/>
                  <a:gd name="T40" fmla="*/ 241 w 776"/>
                  <a:gd name="T41" fmla="*/ 468 h 2368"/>
                  <a:gd name="T42" fmla="*/ 257 w 776"/>
                  <a:gd name="T43" fmla="*/ 514 h 2368"/>
                  <a:gd name="T44" fmla="*/ 241 w 776"/>
                  <a:gd name="T45" fmla="*/ 525 h 2368"/>
                  <a:gd name="T46" fmla="*/ 257 w 776"/>
                  <a:gd name="T47" fmla="*/ 559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2" name="Freeform 135"/>
              <p:cNvSpPr>
                <a:spLocks/>
              </p:cNvSpPr>
              <p:nvPr/>
            </p:nvSpPr>
            <p:spPr bwMode="hidden">
              <a:xfrm rot="-1346631">
                <a:off x="4401" y="599"/>
                <a:ext cx="175" cy="329"/>
              </a:xfrm>
              <a:custGeom>
                <a:avLst/>
                <a:gdLst>
                  <a:gd name="T0" fmla="*/ 0 w 776"/>
                  <a:gd name="T1" fmla="*/ 9 h 2368"/>
                  <a:gd name="T2" fmla="*/ 54 w 776"/>
                  <a:gd name="T3" fmla="*/ 2 h 2368"/>
                  <a:gd name="T4" fmla="*/ 22 w 776"/>
                  <a:gd name="T5" fmla="*/ 22 h 2368"/>
                  <a:gd name="T6" fmla="*/ 76 w 776"/>
                  <a:gd name="T7" fmla="*/ 22 h 2368"/>
                  <a:gd name="T8" fmla="*/ 43 w 776"/>
                  <a:gd name="T9" fmla="*/ 42 h 2368"/>
                  <a:gd name="T10" fmla="*/ 87 w 776"/>
                  <a:gd name="T11" fmla="*/ 49 h 2368"/>
                  <a:gd name="T12" fmla="*/ 65 w 776"/>
                  <a:gd name="T13" fmla="*/ 62 h 2368"/>
                  <a:gd name="T14" fmla="*/ 108 w 776"/>
                  <a:gd name="T15" fmla="*/ 69 h 2368"/>
                  <a:gd name="T16" fmla="*/ 87 w 776"/>
                  <a:gd name="T17" fmla="*/ 82 h 2368"/>
                  <a:gd name="T18" fmla="*/ 119 w 776"/>
                  <a:gd name="T19" fmla="*/ 89 h 2368"/>
                  <a:gd name="T20" fmla="*/ 108 w 776"/>
                  <a:gd name="T21" fmla="*/ 102 h 2368"/>
                  <a:gd name="T22" fmla="*/ 130 w 776"/>
                  <a:gd name="T23" fmla="*/ 116 h 2368"/>
                  <a:gd name="T24" fmla="*/ 130 w 776"/>
                  <a:gd name="T25" fmla="*/ 129 h 2368"/>
                  <a:gd name="T26" fmla="*/ 152 w 776"/>
                  <a:gd name="T27" fmla="*/ 149 h 2368"/>
                  <a:gd name="T28" fmla="*/ 141 w 776"/>
                  <a:gd name="T29" fmla="*/ 169 h 2368"/>
                  <a:gd name="T30" fmla="*/ 162 w 776"/>
                  <a:gd name="T31" fmla="*/ 182 h 2368"/>
                  <a:gd name="T32" fmla="*/ 152 w 776"/>
                  <a:gd name="T33" fmla="*/ 202 h 2368"/>
                  <a:gd name="T34" fmla="*/ 162 w 776"/>
                  <a:gd name="T35" fmla="*/ 222 h 2368"/>
                  <a:gd name="T36" fmla="*/ 152 w 776"/>
                  <a:gd name="T37" fmla="*/ 236 h 2368"/>
                  <a:gd name="T38" fmla="*/ 173 w 776"/>
                  <a:gd name="T39" fmla="*/ 256 h 2368"/>
                  <a:gd name="T40" fmla="*/ 162 w 776"/>
                  <a:gd name="T41" fmla="*/ 276 h 2368"/>
                  <a:gd name="T42" fmla="*/ 173 w 776"/>
                  <a:gd name="T43" fmla="*/ 302 h 2368"/>
                  <a:gd name="T44" fmla="*/ 162 w 776"/>
                  <a:gd name="T45" fmla="*/ 309 h 2368"/>
                  <a:gd name="T46" fmla="*/ 173 w 776"/>
                  <a:gd name="T47" fmla="*/ 329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3" name="Freeform 136"/>
              <p:cNvSpPr>
                <a:spLocks/>
              </p:cNvSpPr>
              <p:nvPr/>
            </p:nvSpPr>
            <p:spPr bwMode="hidden">
              <a:xfrm rot="1346631" flipH="1">
                <a:off x="3783" y="589"/>
                <a:ext cx="172" cy="330"/>
              </a:xfrm>
              <a:custGeom>
                <a:avLst/>
                <a:gdLst>
                  <a:gd name="T0" fmla="*/ 0 w 776"/>
                  <a:gd name="T1" fmla="*/ 9 h 2368"/>
                  <a:gd name="T2" fmla="*/ 53 w 776"/>
                  <a:gd name="T3" fmla="*/ 2 h 2368"/>
                  <a:gd name="T4" fmla="*/ 21 w 776"/>
                  <a:gd name="T5" fmla="*/ 22 h 2368"/>
                  <a:gd name="T6" fmla="*/ 74 w 776"/>
                  <a:gd name="T7" fmla="*/ 22 h 2368"/>
                  <a:gd name="T8" fmla="*/ 43 w 776"/>
                  <a:gd name="T9" fmla="*/ 42 h 2368"/>
                  <a:gd name="T10" fmla="*/ 85 w 776"/>
                  <a:gd name="T11" fmla="*/ 49 h 2368"/>
                  <a:gd name="T12" fmla="*/ 64 w 776"/>
                  <a:gd name="T13" fmla="*/ 62 h 2368"/>
                  <a:gd name="T14" fmla="*/ 106 w 776"/>
                  <a:gd name="T15" fmla="*/ 69 h 2368"/>
                  <a:gd name="T16" fmla="*/ 85 w 776"/>
                  <a:gd name="T17" fmla="*/ 83 h 2368"/>
                  <a:gd name="T18" fmla="*/ 117 w 776"/>
                  <a:gd name="T19" fmla="*/ 89 h 2368"/>
                  <a:gd name="T20" fmla="*/ 106 w 776"/>
                  <a:gd name="T21" fmla="*/ 103 h 2368"/>
                  <a:gd name="T22" fmla="*/ 128 w 776"/>
                  <a:gd name="T23" fmla="*/ 116 h 2368"/>
                  <a:gd name="T24" fmla="*/ 128 w 776"/>
                  <a:gd name="T25" fmla="*/ 129 h 2368"/>
                  <a:gd name="T26" fmla="*/ 149 w 776"/>
                  <a:gd name="T27" fmla="*/ 149 h 2368"/>
                  <a:gd name="T28" fmla="*/ 138 w 776"/>
                  <a:gd name="T29" fmla="*/ 169 h 2368"/>
                  <a:gd name="T30" fmla="*/ 160 w 776"/>
                  <a:gd name="T31" fmla="*/ 183 h 2368"/>
                  <a:gd name="T32" fmla="*/ 149 w 776"/>
                  <a:gd name="T33" fmla="*/ 203 h 2368"/>
                  <a:gd name="T34" fmla="*/ 160 w 776"/>
                  <a:gd name="T35" fmla="*/ 223 h 2368"/>
                  <a:gd name="T36" fmla="*/ 149 w 776"/>
                  <a:gd name="T37" fmla="*/ 236 h 2368"/>
                  <a:gd name="T38" fmla="*/ 170 w 776"/>
                  <a:gd name="T39" fmla="*/ 256 h 2368"/>
                  <a:gd name="T40" fmla="*/ 160 w 776"/>
                  <a:gd name="T41" fmla="*/ 276 h 2368"/>
                  <a:gd name="T42" fmla="*/ 170 w 776"/>
                  <a:gd name="T43" fmla="*/ 303 h 2368"/>
                  <a:gd name="T44" fmla="*/ 160 w 776"/>
                  <a:gd name="T45" fmla="*/ 310 h 2368"/>
                  <a:gd name="T46" fmla="*/ 170 w 776"/>
                  <a:gd name="T47" fmla="*/ 33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051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1625"/>
            <a:ext cx="7772400" cy="146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2" name="Rectangle 1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8267" name="Rectangle 1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FFCC00"/>
                </a:solidFill>
                <a:cs typeface="+mn-cs"/>
              </a:defRPr>
            </a:lvl1pPr>
          </a:lstStyle>
          <a:p>
            <a:pPr>
              <a:defRPr/>
            </a:pPr>
            <a:fld id="{C1F0D660-D7E8-4AEA-A4E7-E870238D615C}" type="datetime1">
              <a:rPr lang="en-US"/>
              <a:pPr>
                <a:defRPr/>
              </a:pPr>
              <a:t>3/11/2015</a:t>
            </a:fld>
            <a:endParaRPr lang="en-US"/>
          </a:p>
        </p:txBody>
      </p:sp>
      <p:sp>
        <p:nvSpPr>
          <p:cNvPr id="48268" name="Rectangle 1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FFCC00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/>
              <a:t>Here I am to worship 1 of 6</a:t>
            </a:r>
          </a:p>
        </p:txBody>
      </p:sp>
      <p:sp>
        <p:nvSpPr>
          <p:cNvPr id="48269" name="Rectangle 1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FFCC00"/>
                </a:solidFill>
                <a:cs typeface="+mn-cs"/>
              </a:defRPr>
            </a:lvl1pPr>
          </a:lstStyle>
          <a:p>
            <a:pPr>
              <a:defRPr/>
            </a:pPr>
            <a:fld id="{FA2AA00F-5F98-4C9F-8F5A-FF4B69F93B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848" r:id="rId1"/>
    <p:sldLayoutId id="2147484849" r:id="rId2"/>
    <p:sldLayoutId id="2147484850" r:id="rId3"/>
    <p:sldLayoutId id="2147484851" r:id="rId4"/>
    <p:sldLayoutId id="2147484852" r:id="rId5"/>
    <p:sldLayoutId id="2147484853" r:id="rId6"/>
    <p:sldLayoutId id="2147484854" r:id="rId7"/>
    <p:sldLayoutId id="2147484855" r:id="rId8"/>
    <p:sldLayoutId id="2147484856" r:id="rId9"/>
    <p:sldLayoutId id="2147484857" r:id="rId10"/>
    <p:sldLayoutId id="2147484858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6303963" y="0"/>
            <a:ext cx="2840037" cy="3254375"/>
            <a:chOff x="3115" y="0"/>
            <a:chExt cx="2170" cy="2486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1164" name="Oval 4"/>
              <p:cNvSpPr>
                <a:spLocks noChangeArrowheads="1"/>
              </p:cNvSpPr>
              <p:nvPr/>
            </p:nvSpPr>
            <p:spPr bwMode="hidden">
              <a:xfrm>
                <a:off x="3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9pPr>
              </a:lstStyle>
              <a:p>
                <a:pPr eaLnBrk="0" hangingPunct="0">
                  <a:defRPr/>
                </a:pPr>
                <a:endParaRPr lang="en-US" altLang="en-US" smtClean="0">
                  <a:solidFill>
                    <a:srgbClr val="FFCC00"/>
                  </a:solidFill>
                </a:endParaRPr>
              </a:p>
            </p:txBody>
          </p:sp>
          <p:sp>
            <p:nvSpPr>
              <p:cNvPr id="1165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8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9pPr>
              </a:lstStyle>
              <a:p>
                <a:pPr eaLnBrk="0" hangingPunct="0">
                  <a:defRPr/>
                </a:pPr>
                <a:endParaRPr lang="en-US" altLang="en-US" smtClean="0">
                  <a:solidFill>
                    <a:srgbClr val="FFCC00"/>
                  </a:solidFill>
                </a:endParaRPr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1162" name="Oval 7"/>
              <p:cNvSpPr>
                <a:spLocks noChangeArrowheads="1"/>
              </p:cNvSpPr>
              <p:nvPr/>
            </p:nvSpPr>
            <p:spPr bwMode="hidden">
              <a:xfrm>
                <a:off x="-3" y="3"/>
                <a:ext cx="771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9pPr>
              </a:lstStyle>
              <a:p>
                <a:pPr eaLnBrk="0" hangingPunct="0">
                  <a:defRPr/>
                </a:pPr>
                <a:endParaRPr lang="en-US" altLang="en-US" smtClean="0">
                  <a:solidFill>
                    <a:srgbClr val="FFCC00"/>
                  </a:solidFill>
                </a:endParaRPr>
              </a:p>
            </p:txBody>
          </p:sp>
          <p:sp>
            <p:nvSpPr>
              <p:cNvPr id="1163" name="Oval 8"/>
              <p:cNvSpPr>
                <a:spLocks noChangeArrowheads="1"/>
              </p:cNvSpPr>
              <p:nvPr/>
            </p:nvSpPr>
            <p:spPr bwMode="hidden">
              <a:xfrm>
                <a:off x="276" y="254"/>
                <a:ext cx="186" cy="109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9pPr>
              </a:lstStyle>
              <a:p>
                <a:pPr eaLnBrk="0" hangingPunct="0">
                  <a:defRPr/>
                </a:pPr>
                <a:endParaRPr lang="en-US" altLang="en-US" smtClean="0">
                  <a:solidFill>
                    <a:srgbClr val="FFCC00"/>
                  </a:solidFill>
                </a:endParaRPr>
              </a:p>
            </p:txBody>
          </p:sp>
        </p:grpSp>
        <p:grpSp>
          <p:nvGrpSpPr>
            <p:cNvPr id="1034" name="Group 9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1160" name="Oval 1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9pPr>
              </a:lstStyle>
              <a:p>
                <a:pPr eaLnBrk="0" hangingPunct="0">
                  <a:defRPr/>
                </a:pPr>
                <a:endParaRPr lang="en-US" altLang="en-US" smtClean="0">
                  <a:solidFill>
                    <a:srgbClr val="FFCC00"/>
                  </a:solidFill>
                </a:endParaRPr>
              </a:p>
            </p:txBody>
          </p:sp>
          <p:sp>
            <p:nvSpPr>
              <p:cNvPr id="1161" name="Oval 1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8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9pPr>
              </a:lstStyle>
              <a:p>
                <a:pPr eaLnBrk="0" hangingPunct="0">
                  <a:defRPr/>
                </a:pPr>
                <a:endParaRPr lang="en-US" altLang="en-US" smtClean="0">
                  <a:solidFill>
                    <a:srgbClr val="FFCC00"/>
                  </a:solidFill>
                </a:endParaRPr>
              </a:p>
            </p:txBody>
          </p:sp>
        </p:grpSp>
        <p:grpSp>
          <p:nvGrpSpPr>
            <p:cNvPr id="1035" name="Group 12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1036" name="Group 13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1158" name="Oval 14"/>
                <p:cNvSpPr>
                  <a:spLocks noChangeArrowheads="1"/>
                </p:cNvSpPr>
                <p:nvPr/>
              </p:nvSpPr>
              <p:spPr bwMode="hidden">
                <a:xfrm>
                  <a:off x="1266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9pPr>
                </a:lstStyle>
                <a:p>
                  <a:pPr eaLnBrk="0" hangingPunct="0">
                    <a:defRPr/>
                  </a:pPr>
                  <a:endParaRPr lang="en-US" altLang="en-US" smtClean="0">
                    <a:solidFill>
                      <a:srgbClr val="FFCC00"/>
                    </a:solidFill>
                  </a:endParaRPr>
                </a:p>
              </p:txBody>
            </p:sp>
            <p:sp>
              <p:nvSpPr>
                <p:cNvPr id="1159" name="Oval 15"/>
                <p:cNvSpPr>
                  <a:spLocks noChangeArrowheads="1"/>
                </p:cNvSpPr>
                <p:nvPr/>
              </p:nvSpPr>
              <p:spPr bwMode="hidden">
                <a:xfrm>
                  <a:off x="2382" y="1602"/>
                  <a:ext cx="578" cy="405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9pPr>
                </a:lstStyle>
                <a:p>
                  <a:pPr eaLnBrk="0" hangingPunct="0">
                    <a:defRPr/>
                  </a:pPr>
                  <a:endParaRPr lang="en-US" altLang="en-US" smtClean="0">
                    <a:solidFill>
                      <a:srgbClr val="FFCC00"/>
                    </a:solidFill>
                  </a:endParaRPr>
                </a:p>
              </p:txBody>
            </p:sp>
          </p:grpSp>
          <p:grpSp>
            <p:nvGrpSpPr>
              <p:cNvPr id="1037" name="Group 16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1060" name="Group 17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1156" name="Freeform 18"/>
                  <p:cNvSpPr>
                    <a:spLocks/>
                  </p:cNvSpPr>
                  <p:nvPr/>
                </p:nvSpPr>
                <p:spPr bwMode="hidden">
                  <a:xfrm rot="2711884">
                    <a:off x="2778" y="2236"/>
                    <a:ext cx="1699" cy="313"/>
                  </a:xfrm>
                  <a:custGeom>
                    <a:avLst/>
                    <a:gdLst>
                      <a:gd name="T0" fmla="*/ 0 w 2736"/>
                      <a:gd name="T1" fmla="*/ 29 h 504"/>
                      <a:gd name="T2" fmla="*/ 50 w 2736"/>
                      <a:gd name="T3" fmla="*/ 10 h 504"/>
                      <a:gd name="T4" fmla="*/ 102 w 2736"/>
                      <a:gd name="T5" fmla="*/ 1 h 504"/>
                      <a:gd name="T6" fmla="*/ 157 w 2736"/>
                      <a:gd name="T7" fmla="*/ 1 h 504"/>
                      <a:gd name="T8" fmla="*/ 156 w 2736"/>
                      <a:gd name="T9" fmla="*/ 6 h 504"/>
                      <a:gd name="T10" fmla="*/ 101 w 2736"/>
                      <a:gd name="T11" fmla="*/ 6 h 504"/>
                      <a:gd name="T12" fmla="*/ 37 w 2736"/>
                      <a:gd name="T13" fmla="*/ 17 h 504"/>
                      <a:gd name="T14" fmla="*/ 0 w 2736"/>
                      <a:gd name="T15" fmla="*/ 2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57" name="Freeform 19"/>
                  <p:cNvSpPr>
                    <a:spLocks/>
                  </p:cNvSpPr>
                  <p:nvPr/>
                </p:nvSpPr>
                <p:spPr bwMode="hidden">
                  <a:xfrm rot="2711884">
                    <a:off x="4061" y="3107"/>
                    <a:ext cx="842" cy="486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6 w 1769"/>
                      <a:gd name="T3" fmla="*/ 3 h 791"/>
                      <a:gd name="T4" fmla="*/ 13 w 1769"/>
                      <a:gd name="T5" fmla="*/ 11 h 791"/>
                      <a:gd name="T6" fmla="*/ 19 w 1769"/>
                      <a:gd name="T7" fmla="*/ 23 h 791"/>
                      <a:gd name="T8" fmla="*/ 20 w 1769"/>
                      <a:gd name="T9" fmla="*/ 33 h 791"/>
                      <a:gd name="T10" fmla="*/ 20 w 1769"/>
                      <a:gd name="T11" fmla="*/ 42 h 791"/>
                      <a:gd name="T12" fmla="*/ 19 w 1769"/>
                      <a:gd name="T13" fmla="*/ 34 h 791"/>
                      <a:gd name="T14" fmla="*/ 16 w 1769"/>
                      <a:gd name="T15" fmla="*/ 25 h 791"/>
                      <a:gd name="T16" fmla="*/ 13 w 1769"/>
                      <a:gd name="T17" fmla="*/ 16 h 791"/>
                      <a:gd name="T18" fmla="*/ 7 w 1769"/>
                      <a:gd name="T19" fmla="*/ 9 h 791"/>
                      <a:gd name="T20" fmla="*/ 0 w 1769"/>
                      <a:gd name="T21" fmla="*/ 4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61" name="Group 20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1154" name="Freeform 21"/>
                  <p:cNvSpPr>
                    <a:spLocks/>
                  </p:cNvSpPr>
                  <p:nvPr/>
                </p:nvSpPr>
                <p:spPr bwMode="hidden">
                  <a:xfrm rot="2104081">
                    <a:off x="2865" y="2019"/>
                    <a:ext cx="1812" cy="347"/>
                  </a:xfrm>
                  <a:custGeom>
                    <a:avLst/>
                    <a:gdLst>
                      <a:gd name="T0" fmla="*/ 0 w 2736"/>
                      <a:gd name="T1" fmla="*/ 54 h 504"/>
                      <a:gd name="T2" fmla="*/ 73 w 2736"/>
                      <a:gd name="T3" fmla="*/ 18 h 504"/>
                      <a:gd name="T4" fmla="*/ 150 w 2736"/>
                      <a:gd name="T5" fmla="*/ 3 h 504"/>
                      <a:gd name="T6" fmla="*/ 231 w 2736"/>
                      <a:gd name="T7" fmla="*/ 3 h 504"/>
                      <a:gd name="T8" fmla="*/ 229 w 2736"/>
                      <a:gd name="T9" fmla="*/ 11 h 504"/>
                      <a:gd name="T10" fmla="*/ 149 w 2736"/>
                      <a:gd name="T11" fmla="*/ 11 h 504"/>
                      <a:gd name="T12" fmla="*/ 55 w 2736"/>
                      <a:gd name="T13" fmla="*/ 31 h 504"/>
                      <a:gd name="T14" fmla="*/ 0 w 2736"/>
                      <a:gd name="T15" fmla="*/ 5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55" name="Freeform 22"/>
                  <p:cNvSpPr>
                    <a:spLocks/>
                  </p:cNvSpPr>
                  <p:nvPr/>
                </p:nvSpPr>
                <p:spPr bwMode="hidden">
                  <a:xfrm rot="2104081">
                    <a:off x="4352" y="2805"/>
                    <a:ext cx="974" cy="545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4 w 1769"/>
                      <a:gd name="T3" fmla="*/ 6 h 791"/>
                      <a:gd name="T4" fmla="*/ 32 w 1769"/>
                      <a:gd name="T5" fmla="*/ 21 h 791"/>
                      <a:gd name="T6" fmla="*/ 45 w 1769"/>
                      <a:gd name="T7" fmla="*/ 46 h 791"/>
                      <a:gd name="T8" fmla="*/ 49 w 1769"/>
                      <a:gd name="T9" fmla="*/ 65 h 791"/>
                      <a:gd name="T10" fmla="*/ 47 w 1769"/>
                      <a:gd name="T11" fmla="*/ 84 h 791"/>
                      <a:gd name="T12" fmla="*/ 44 w 1769"/>
                      <a:gd name="T13" fmla="*/ 68 h 791"/>
                      <a:gd name="T14" fmla="*/ 39 w 1769"/>
                      <a:gd name="T15" fmla="*/ 49 h 791"/>
                      <a:gd name="T16" fmla="*/ 31 w 1769"/>
                      <a:gd name="T17" fmla="*/ 32 h 791"/>
                      <a:gd name="T18" fmla="*/ 16 w 1769"/>
                      <a:gd name="T19" fmla="*/ 16 h 791"/>
                      <a:gd name="T20" fmla="*/ 0 w 1769"/>
                      <a:gd name="T21" fmla="*/ 8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62" name="Group 23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1152" name="Freeform 24"/>
                  <p:cNvSpPr>
                    <a:spLocks/>
                  </p:cNvSpPr>
                  <p:nvPr/>
                </p:nvSpPr>
                <p:spPr bwMode="hidden">
                  <a:xfrm rot="1582915">
                    <a:off x="2896" y="1832"/>
                    <a:ext cx="1736" cy="303"/>
                  </a:xfrm>
                  <a:custGeom>
                    <a:avLst/>
                    <a:gdLst>
                      <a:gd name="T0" fmla="*/ 0 w 2736"/>
                      <a:gd name="T1" fmla="*/ 24 h 504"/>
                      <a:gd name="T2" fmla="*/ 56 w 2736"/>
                      <a:gd name="T3" fmla="*/ 8 h 504"/>
                      <a:gd name="T4" fmla="*/ 116 w 2736"/>
                      <a:gd name="T5" fmla="*/ 1 h 504"/>
                      <a:gd name="T6" fmla="*/ 179 w 2736"/>
                      <a:gd name="T7" fmla="*/ 1 h 504"/>
                      <a:gd name="T8" fmla="*/ 178 w 2736"/>
                      <a:gd name="T9" fmla="*/ 5 h 504"/>
                      <a:gd name="T10" fmla="*/ 115 w 2736"/>
                      <a:gd name="T11" fmla="*/ 5 h 504"/>
                      <a:gd name="T12" fmla="*/ 43 w 2736"/>
                      <a:gd name="T13" fmla="*/ 14 h 504"/>
                      <a:gd name="T14" fmla="*/ 0 w 2736"/>
                      <a:gd name="T15" fmla="*/ 2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53" name="Freeform 25"/>
                  <p:cNvSpPr>
                    <a:spLocks/>
                  </p:cNvSpPr>
                  <p:nvPr/>
                </p:nvSpPr>
                <p:spPr bwMode="hidden">
                  <a:xfrm rot="1582915">
                    <a:off x="4443" y="2420"/>
                    <a:ext cx="931" cy="477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0 w 1769"/>
                      <a:gd name="T3" fmla="*/ 3 h 791"/>
                      <a:gd name="T4" fmla="*/ 25 w 1769"/>
                      <a:gd name="T5" fmla="*/ 10 h 791"/>
                      <a:gd name="T6" fmla="*/ 34 w 1769"/>
                      <a:gd name="T7" fmla="*/ 21 h 791"/>
                      <a:gd name="T8" fmla="*/ 37 w 1769"/>
                      <a:gd name="T9" fmla="*/ 29 h 791"/>
                      <a:gd name="T10" fmla="*/ 36 w 1769"/>
                      <a:gd name="T11" fmla="*/ 38 h 791"/>
                      <a:gd name="T12" fmla="*/ 34 w 1769"/>
                      <a:gd name="T13" fmla="*/ 31 h 791"/>
                      <a:gd name="T14" fmla="*/ 29 w 1769"/>
                      <a:gd name="T15" fmla="*/ 22 h 791"/>
                      <a:gd name="T16" fmla="*/ 24 w 1769"/>
                      <a:gd name="T17" fmla="*/ 14 h 791"/>
                      <a:gd name="T18" fmla="*/ 13 w 1769"/>
                      <a:gd name="T19" fmla="*/ 7 h 791"/>
                      <a:gd name="T20" fmla="*/ 0 w 1769"/>
                      <a:gd name="T21" fmla="*/ 4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63" name="Group 26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1150" name="Freeform 27"/>
                  <p:cNvSpPr>
                    <a:spLocks/>
                  </p:cNvSpPr>
                  <p:nvPr/>
                </p:nvSpPr>
                <p:spPr bwMode="hidden">
                  <a:xfrm rot="1080363">
                    <a:off x="2907" y="1616"/>
                    <a:ext cx="1680" cy="346"/>
                  </a:xfrm>
                  <a:custGeom>
                    <a:avLst/>
                    <a:gdLst>
                      <a:gd name="T0" fmla="*/ 0 w 2736"/>
                      <a:gd name="T1" fmla="*/ 53 h 504"/>
                      <a:gd name="T2" fmla="*/ 47 w 2736"/>
                      <a:gd name="T3" fmla="*/ 17 h 504"/>
                      <a:gd name="T4" fmla="*/ 95 w 2736"/>
                      <a:gd name="T5" fmla="*/ 2 h 504"/>
                      <a:gd name="T6" fmla="*/ 147 w 2736"/>
                      <a:gd name="T7" fmla="*/ 2 h 504"/>
                      <a:gd name="T8" fmla="*/ 146 w 2736"/>
                      <a:gd name="T9" fmla="*/ 11 h 504"/>
                      <a:gd name="T10" fmla="*/ 95 w 2736"/>
                      <a:gd name="T11" fmla="*/ 11 h 504"/>
                      <a:gd name="T12" fmla="*/ 35 w 2736"/>
                      <a:gd name="T13" fmla="*/ 31 h 504"/>
                      <a:gd name="T14" fmla="*/ 0 w 2736"/>
                      <a:gd name="T15" fmla="*/ 5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51" name="Freeform 28"/>
                  <p:cNvSpPr>
                    <a:spLocks/>
                  </p:cNvSpPr>
                  <p:nvPr/>
                </p:nvSpPr>
                <p:spPr bwMode="hidden">
                  <a:xfrm rot="1080363">
                    <a:off x="4488" y="2030"/>
                    <a:ext cx="891" cy="513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8 w 1769"/>
                      <a:gd name="T3" fmla="*/ 4 h 791"/>
                      <a:gd name="T4" fmla="*/ 19 w 1769"/>
                      <a:gd name="T5" fmla="*/ 15 h 791"/>
                      <a:gd name="T6" fmla="*/ 26 w 1769"/>
                      <a:gd name="T7" fmla="*/ 32 h 791"/>
                      <a:gd name="T8" fmla="*/ 29 w 1769"/>
                      <a:gd name="T9" fmla="*/ 45 h 791"/>
                      <a:gd name="T10" fmla="*/ 28 w 1769"/>
                      <a:gd name="T11" fmla="*/ 58 h 791"/>
                      <a:gd name="T12" fmla="*/ 26 w 1769"/>
                      <a:gd name="T13" fmla="*/ 47 h 791"/>
                      <a:gd name="T14" fmla="*/ 23 w 1769"/>
                      <a:gd name="T15" fmla="*/ 34 h 791"/>
                      <a:gd name="T16" fmla="*/ 18 w 1769"/>
                      <a:gd name="T17" fmla="*/ 22 h 791"/>
                      <a:gd name="T18" fmla="*/ 10 w 1769"/>
                      <a:gd name="T19" fmla="*/ 12 h 791"/>
                      <a:gd name="T20" fmla="*/ 0 w 1769"/>
                      <a:gd name="T21" fmla="*/ 6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64" name="Group 29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1148" name="Freeform 30"/>
                  <p:cNvSpPr>
                    <a:spLocks/>
                  </p:cNvSpPr>
                  <p:nvPr/>
                </p:nvSpPr>
                <p:spPr bwMode="hidden">
                  <a:xfrm rot="463793">
                    <a:off x="2957" y="1415"/>
                    <a:ext cx="1544" cy="312"/>
                  </a:xfrm>
                  <a:custGeom>
                    <a:avLst/>
                    <a:gdLst>
                      <a:gd name="T0" fmla="*/ 0 w 2736"/>
                      <a:gd name="T1" fmla="*/ 28 h 504"/>
                      <a:gd name="T2" fmla="*/ 28 w 2736"/>
                      <a:gd name="T3" fmla="*/ 9 h 504"/>
                      <a:gd name="T4" fmla="*/ 58 w 2736"/>
                      <a:gd name="T5" fmla="*/ 1 h 504"/>
                      <a:gd name="T6" fmla="*/ 89 w 2736"/>
                      <a:gd name="T7" fmla="*/ 1 h 504"/>
                      <a:gd name="T8" fmla="*/ 88 w 2736"/>
                      <a:gd name="T9" fmla="*/ 6 h 504"/>
                      <a:gd name="T10" fmla="*/ 57 w 2736"/>
                      <a:gd name="T11" fmla="*/ 6 h 504"/>
                      <a:gd name="T12" fmla="*/ 21 w 2736"/>
                      <a:gd name="T13" fmla="*/ 17 h 504"/>
                      <a:gd name="T14" fmla="*/ 0 w 2736"/>
                      <a:gd name="T15" fmla="*/ 28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49" name="Freeform 31"/>
                  <p:cNvSpPr>
                    <a:spLocks/>
                  </p:cNvSpPr>
                  <p:nvPr/>
                </p:nvSpPr>
                <p:spPr bwMode="hidden">
                  <a:xfrm rot="463793">
                    <a:off x="4470" y="1581"/>
                    <a:ext cx="829" cy="442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5 w 1769"/>
                      <a:gd name="T3" fmla="*/ 2 h 791"/>
                      <a:gd name="T4" fmla="*/ 12 w 1769"/>
                      <a:gd name="T5" fmla="*/ 6 h 791"/>
                      <a:gd name="T6" fmla="*/ 17 w 1769"/>
                      <a:gd name="T7" fmla="*/ 13 h 791"/>
                      <a:gd name="T8" fmla="*/ 19 w 1769"/>
                      <a:gd name="T9" fmla="*/ 18 h 791"/>
                      <a:gd name="T10" fmla="*/ 18 w 1769"/>
                      <a:gd name="T11" fmla="*/ 24 h 791"/>
                      <a:gd name="T12" fmla="*/ 17 w 1769"/>
                      <a:gd name="T13" fmla="*/ 19 h 791"/>
                      <a:gd name="T14" fmla="*/ 15 w 1769"/>
                      <a:gd name="T15" fmla="*/ 14 h 791"/>
                      <a:gd name="T16" fmla="*/ 12 w 1769"/>
                      <a:gd name="T17" fmla="*/ 9 h 791"/>
                      <a:gd name="T18" fmla="*/ 6 w 1769"/>
                      <a:gd name="T19" fmla="*/ 4 h 791"/>
                      <a:gd name="T20" fmla="*/ 0 w 1769"/>
                      <a:gd name="T21" fmla="*/ 2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65" name="Group 32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1146" name="Freeform 33"/>
                  <p:cNvSpPr>
                    <a:spLocks/>
                  </p:cNvSpPr>
                  <p:nvPr/>
                </p:nvSpPr>
                <p:spPr bwMode="hidden">
                  <a:xfrm rot="-84182">
                    <a:off x="2982" y="1286"/>
                    <a:ext cx="1404" cy="220"/>
                  </a:xfrm>
                  <a:custGeom>
                    <a:avLst/>
                    <a:gdLst>
                      <a:gd name="T0" fmla="*/ 0 w 2736"/>
                      <a:gd name="T1" fmla="*/ 3 h 504"/>
                      <a:gd name="T2" fmla="*/ 16 w 2736"/>
                      <a:gd name="T3" fmla="*/ 1 h 504"/>
                      <a:gd name="T4" fmla="*/ 32 w 2736"/>
                      <a:gd name="T5" fmla="*/ 0 h 504"/>
                      <a:gd name="T6" fmla="*/ 50 w 2736"/>
                      <a:gd name="T7" fmla="*/ 0 h 504"/>
                      <a:gd name="T8" fmla="*/ 49 w 2736"/>
                      <a:gd name="T9" fmla="*/ 1 h 504"/>
                      <a:gd name="T10" fmla="*/ 32 w 2736"/>
                      <a:gd name="T11" fmla="*/ 1 h 504"/>
                      <a:gd name="T12" fmla="*/ 12 w 2736"/>
                      <a:gd name="T13" fmla="*/ 2 h 504"/>
                      <a:gd name="T14" fmla="*/ 0 w 2736"/>
                      <a:gd name="T15" fmla="*/ 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47" name="Freeform 34"/>
                  <p:cNvSpPr>
                    <a:spLocks/>
                  </p:cNvSpPr>
                  <p:nvPr/>
                </p:nvSpPr>
                <p:spPr bwMode="hidden">
                  <a:xfrm rot="-84182">
                    <a:off x="4377" y="1249"/>
                    <a:ext cx="755" cy="363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3 w 1769"/>
                      <a:gd name="T3" fmla="*/ 0 h 791"/>
                      <a:gd name="T4" fmla="*/ 7 w 1769"/>
                      <a:gd name="T5" fmla="*/ 2 h 791"/>
                      <a:gd name="T6" fmla="*/ 10 w 1769"/>
                      <a:gd name="T7" fmla="*/ 4 h 791"/>
                      <a:gd name="T8" fmla="*/ 11 w 1769"/>
                      <a:gd name="T9" fmla="*/ 6 h 791"/>
                      <a:gd name="T10" fmla="*/ 10 w 1769"/>
                      <a:gd name="T11" fmla="*/ 7 h 791"/>
                      <a:gd name="T12" fmla="*/ 9 w 1769"/>
                      <a:gd name="T13" fmla="*/ 6 h 791"/>
                      <a:gd name="T14" fmla="*/ 9 w 1769"/>
                      <a:gd name="T15" fmla="*/ 4 h 791"/>
                      <a:gd name="T16" fmla="*/ 7 w 1769"/>
                      <a:gd name="T17" fmla="*/ 3 h 791"/>
                      <a:gd name="T18" fmla="*/ 3 w 1769"/>
                      <a:gd name="T19" fmla="*/ 1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66" name="Group 35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1144" name="Freeform 36"/>
                  <p:cNvSpPr>
                    <a:spLocks/>
                  </p:cNvSpPr>
                  <p:nvPr/>
                </p:nvSpPr>
                <p:spPr bwMode="hidden">
                  <a:xfrm rot="-802576">
                    <a:off x="2853" y="1128"/>
                    <a:ext cx="1296" cy="202"/>
                  </a:xfrm>
                  <a:custGeom>
                    <a:avLst/>
                    <a:gdLst>
                      <a:gd name="T0" fmla="*/ 0 w 2736"/>
                      <a:gd name="T1" fmla="*/ 2 h 504"/>
                      <a:gd name="T2" fmla="*/ 10 w 2736"/>
                      <a:gd name="T3" fmla="*/ 1 h 504"/>
                      <a:gd name="T4" fmla="*/ 20 w 2736"/>
                      <a:gd name="T5" fmla="*/ 0 h 504"/>
                      <a:gd name="T6" fmla="*/ 31 w 2736"/>
                      <a:gd name="T7" fmla="*/ 0 h 504"/>
                      <a:gd name="T8" fmla="*/ 31 w 2736"/>
                      <a:gd name="T9" fmla="*/ 0 h 504"/>
                      <a:gd name="T10" fmla="*/ 20 w 2736"/>
                      <a:gd name="T11" fmla="*/ 0 h 504"/>
                      <a:gd name="T12" fmla="*/ 8 w 2736"/>
                      <a:gd name="T13" fmla="*/ 1 h 504"/>
                      <a:gd name="T14" fmla="*/ 0 w 2736"/>
                      <a:gd name="T15" fmla="*/ 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45" name="Freeform 37"/>
                  <p:cNvSpPr>
                    <a:spLocks/>
                  </p:cNvSpPr>
                  <p:nvPr/>
                </p:nvSpPr>
                <p:spPr bwMode="hidden">
                  <a:xfrm rot="-802576">
                    <a:off x="4148" y="918"/>
                    <a:ext cx="668" cy="335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2 w 1769"/>
                      <a:gd name="T3" fmla="*/ 0 h 791"/>
                      <a:gd name="T4" fmla="*/ 3 w 1769"/>
                      <a:gd name="T5" fmla="*/ 1 h 791"/>
                      <a:gd name="T6" fmla="*/ 5 w 1769"/>
                      <a:gd name="T7" fmla="*/ 3 h 791"/>
                      <a:gd name="T8" fmla="*/ 5 w 1769"/>
                      <a:gd name="T9" fmla="*/ 3 h 791"/>
                      <a:gd name="T10" fmla="*/ 5 w 1769"/>
                      <a:gd name="T11" fmla="*/ 5 h 791"/>
                      <a:gd name="T12" fmla="*/ 5 w 1769"/>
                      <a:gd name="T13" fmla="*/ 3 h 791"/>
                      <a:gd name="T14" fmla="*/ 4 w 1769"/>
                      <a:gd name="T15" fmla="*/ 3 h 791"/>
                      <a:gd name="T16" fmla="*/ 3 w 1769"/>
                      <a:gd name="T17" fmla="*/ 2 h 791"/>
                      <a:gd name="T18" fmla="*/ 2 w 1769"/>
                      <a:gd name="T19" fmla="*/ 1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67" name="Group 38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1142" name="Freeform 39"/>
                  <p:cNvSpPr>
                    <a:spLocks/>
                  </p:cNvSpPr>
                  <p:nvPr/>
                </p:nvSpPr>
                <p:spPr bwMode="hidden">
                  <a:xfrm rot="18888116" flipH="1">
                    <a:off x="866" y="2351"/>
                    <a:ext cx="1726" cy="297"/>
                  </a:xfrm>
                  <a:custGeom>
                    <a:avLst/>
                    <a:gdLst>
                      <a:gd name="T0" fmla="*/ 0 w 2736"/>
                      <a:gd name="T1" fmla="*/ 21 h 504"/>
                      <a:gd name="T2" fmla="*/ 54 w 2736"/>
                      <a:gd name="T3" fmla="*/ 7 h 504"/>
                      <a:gd name="T4" fmla="*/ 112 w 2736"/>
                      <a:gd name="T5" fmla="*/ 1 h 504"/>
                      <a:gd name="T6" fmla="*/ 172 w 2736"/>
                      <a:gd name="T7" fmla="*/ 1 h 504"/>
                      <a:gd name="T8" fmla="*/ 172 w 2736"/>
                      <a:gd name="T9" fmla="*/ 4 h 504"/>
                      <a:gd name="T10" fmla="*/ 111 w 2736"/>
                      <a:gd name="T11" fmla="*/ 4 h 504"/>
                      <a:gd name="T12" fmla="*/ 42 w 2736"/>
                      <a:gd name="T13" fmla="*/ 12 h 504"/>
                      <a:gd name="T14" fmla="*/ 0 w 2736"/>
                      <a:gd name="T15" fmla="*/ 2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43" name="Freeform 40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1"/>
                    <a:ext cx="925" cy="489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0 w 1769"/>
                      <a:gd name="T3" fmla="*/ 4 h 791"/>
                      <a:gd name="T4" fmla="*/ 24 w 1769"/>
                      <a:gd name="T5" fmla="*/ 12 h 791"/>
                      <a:gd name="T6" fmla="*/ 33 w 1769"/>
                      <a:gd name="T7" fmla="*/ 24 h 791"/>
                      <a:gd name="T8" fmla="*/ 36 w 1769"/>
                      <a:gd name="T9" fmla="*/ 33 h 791"/>
                      <a:gd name="T10" fmla="*/ 35 w 1769"/>
                      <a:gd name="T11" fmla="*/ 44 h 791"/>
                      <a:gd name="T12" fmla="*/ 32 w 1769"/>
                      <a:gd name="T13" fmla="*/ 35 h 791"/>
                      <a:gd name="T14" fmla="*/ 28 w 1769"/>
                      <a:gd name="T15" fmla="*/ 25 h 791"/>
                      <a:gd name="T16" fmla="*/ 22 w 1769"/>
                      <a:gd name="T17" fmla="*/ 17 h 791"/>
                      <a:gd name="T18" fmla="*/ 12 w 1769"/>
                      <a:gd name="T19" fmla="*/ 9 h 791"/>
                      <a:gd name="T20" fmla="*/ 0 w 1769"/>
                      <a:gd name="T21" fmla="*/ 4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68" name="Group 41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1140" name="Freeform 42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797" cy="347"/>
                  </a:xfrm>
                  <a:custGeom>
                    <a:avLst/>
                    <a:gdLst>
                      <a:gd name="T0" fmla="*/ 0 w 2736"/>
                      <a:gd name="T1" fmla="*/ 54 h 504"/>
                      <a:gd name="T2" fmla="*/ 69 w 2736"/>
                      <a:gd name="T3" fmla="*/ 18 h 504"/>
                      <a:gd name="T4" fmla="*/ 143 w 2736"/>
                      <a:gd name="T5" fmla="*/ 3 h 504"/>
                      <a:gd name="T6" fmla="*/ 219 w 2736"/>
                      <a:gd name="T7" fmla="*/ 3 h 504"/>
                      <a:gd name="T8" fmla="*/ 218 w 2736"/>
                      <a:gd name="T9" fmla="*/ 11 h 504"/>
                      <a:gd name="T10" fmla="*/ 141 w 2736"/>
                      <a:gd name="T11" fmla="*/ 11 h 504"/>
                      <a:gd name="T12" fmla="*/ 53 w 2736"/>
                      <a:gd name="T13" fmla="*/ 31 h 504"/>
                      <a:gd name="T14" fmla="*/ 0 w 2736"/>
                      <a:gd name="T15" fmla="*/ 5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41" name="Freeform 43"/>
                  <p:cNvSpPr>
                    <a:spLocks/>
                  </p:cNvSpPr>
                  <p:nvPr/>
                </p:nvSpPr>
                <p:spPr bwMode="hidden">
                  <a:xfrm rot="19495919" flipH="1">
                    <a:off x="-6" y="2982"/>
                    <a:ext cx="968" cy="545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3 w 1769"/>
                      <a:gd name="T3" fmla="*/ 6 h 791"/>
                      <a:gd name="T4" fmla="*/ 31 w 1769"/>
                      <a:gd name="T5" fmla="*/ 21 h 791"/>
                      <a:gd name="T6" fmla="*/ 43 w 1769"/>
                      <a:gd name="T7" fmla="*/ 46 h 791"/>
                      <a:gd name="T8" fmla="*/ 47 w 1769"/>
                      <a:gd name="T9" fmla="*/ 65 h 791"/>
                      <a:gd name="T10" fmla="*/ 45 w 1769"/>
                      <a:gd name="T11" fmla="*/ 84 h 791"/>
                      <a:gd name="T12" fmla="*/ 43 w 1769"/>
                      <a:gd name="T13" fmla="*/ 68 h 791"/>
                      <a:gd name="T14" fmla="*/ 37 w 1769"/>
                      <a:gd name="T15" fmla="*/ 49 h 791"/>
                      <a:gd name="T16" fmla="*/ 30 w 1769"/>
                      <a:gd name="T17" fmla="*/ 32 h 791"/>
                      <a:gd name="T18" fmla="*/ 15 w 1769"/>
                      <a:gd name="T19" fmla="*/ 16 h 791"/>
                      <a:gd name="T20" fmla="*/ 0 w 1769"/>
                      <a:gd name="T21" fmla="*/ 8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69" name="Group 44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1138" name="Freeform 45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10"/>
                    <a:ext cx="1736" cy="303"/>
                  </a:xfrm>
                  <a:custGeom>
                    <a:avLst/>
                    <a:gdLst>
                      <a:gd name="T0" fmla="*/ 0 w 2736"/>
                      <a:gd name="T1" fmla="*/ 24 h 504"/>
                      <a:gd name="T2" fmla="*/ 56 w 2736"/>
                      <a:gd name="T3" fmla="*/ 8 h 504"/>
                      <a:gd name="T4" fmla="*/ 116 w 2736"/>
                      <a:gd name="T5" fmla="*/ 1 h 504"/>
                      <a:gd name="T6" fmla="*/ 179 w 2736"/>
                      <a:gd name="T7" fmla="*/ 1 h 504"/>
                      <a:gd name="T8" fmla="*/ 178 w 2736"/>
                      <a:gd name="T9" fmla="*/ 5 h 504"/>
                      <a:gd name="T10" fmla="*/ 115 w 2736"/>
                      <a:gd name="T11" fmla="*/ 5 h 504"/>
                      <a:gd name="T12" fmla="*/ 43 w 2736"/>
                      <a:gd name="T13" fmla="*/ 14 h 504"/>
                      <a:gd name="T14" fmla="*/ 0 w 2736"/>
                      <a:gd name="T15" fmla="*/ 2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39" name="Freeform 46"/>
                  <p:cNvSpPr>
                    <a:spLocks/>
                  </p:cNvSpPr>
                  <p:nvPr/>
                </p:nvSpPr>
                <p:spPr bwMode="hidden">
                  <a:xfrm rot="20017085" flipH="1">
                    <a:off x="-53" y="2598"/>
                    <a:ext cx="931" cy="458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0 w 1769"/>
                      <a:gd name="T3" fmla="*/ 2 h 791"/>
                      <a:gd name="T4" fmla="*/ 25 w 1769"/>
                      <a:gd name="T5" fmla="*/ 8 h 791"/>
                      <a:gd name="T6" fmla="*/ 34 w 1769"/>
                      <a:gd name="T7" fmla="*/ 16 h 791"/>
                      <a:gd name="T8" fmla="*/ 37 w 1769"/>
                      <a:gd name="T9" fmla="*/ 23 h 791"/>
                      <a:gd name="T10" fmla="*/ 36 w 1769"/>
                      <a:gd name="T11" fmla="*/ 30 h 791"/>
                      <a:gd name="T12" fmla="*/ 34 w 1769"/>
                      <a:gd name="T13" fmla="*/ 24 h 791"/>
                      <a:gd name="T14" fmla="*/ 29 w 1769"/>
                      <a:gd name="T15" fmla="*/ 17 h 791"/>
                      <a:gd name="T16" fmla="*/ 24 w 1769"/>
                      <a:gd name="T17" fmla="*/ 11 h 791"/>
                      <a:gd name="T18" fmla="*/ 13 w 1769"/>
                      <a:gd name="T19" fmla="*/ 6 h 791"/>
                      <a:gd name="T20" fmla="*/ 0 w 1769"/>
                      <a:gd name="T21" fmla="*/ 3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70" name="Group 47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1136" name="Freeform 48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2"/>
                    <a:ext cx="1677" cy="325"/>
                  </a:xfrm>
                  <a:custGeom>
                    <a:avLst/>
                    <a:gdLst>
                      <a:gd name="T0" fmla="*/ 0 w 2736"/>
                      <a:gd name="T1" fmla="*/ 36 h 504"/>
                      <a:gd name="T2" fmla="*/ 46 w 2736"/>
                      <a:gd name="T3" fmla="*/ 12 h 504"/>
                      <a:gd name="T4" fmla="*/ 94 w 2736"/>
                      <a:gd name="T5" fmla="*/ 2 h 504"/>
                      <a:gd name="T6" fmla="*/ 145 w 2736"/>
                      <a:gd name="T7" fmla="*/ 2 h 504"/>
                      <a:gd name="T8" fmla="*/ 144 w 2736"/>
                      <a:gd name="T9" fmla="*/ 8 h 504"/>
                      <a:gd name="T10" fmla="*/ 94 w 2736"/>
                      <a:gd name="T11" fmla="*/ 8 h 504"/>
                      <a:gd name="T12" fmla="*/ 35 w 2736"/>
                      <a:gd name="T13" fmla="*/ 21 h 504"/>
                      <a:gd name="T14" fmla="*/ 0 w 2736"/>
                      <a:gd name="T15" fmla="*/ 36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37" name="Freeform 49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2"/>
                    <a:ext cx="900" cy="511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9 w 1769"/>
                      <a:gd name="T3" fmla="*/ 4 h 791"/>
                      <a:gd name="T4" fmla="*/ 20 w 1769"/>
                      <a:gd name="T5" fmla="*/ 15 h 791"/>
                      <a:gd name="T6" fmla="*/ 28 w 1769"/>
                      <a:gd name="T7" fmla="*/ 31 h 791"/>
                      <a:gd name="T8" fmla="*/ 31 w 1769"/>
                      <a:gd name="T9" fmla="*/ 44 h 791"/>
                      <a:gd name="T10" fmla="*/ 29 w 1769"/>
                      <a:gd name="T11" fmla="*/ 57 h 791"/>
                      <a:gd name="T12" fmla="*/ 27 w 1769"/>
                      <a:gd name="T13" fmla="*/ 46 h 791"/>
                      <a:gd name="T14" fmla="*/ 24 w 1769"/>
                      <a:gd name="T15" fmla="*/ 33 h 791"/>
                      <a:gd name="T16" fmla="*/ 19 w 1769"/>
                      <a:gd name="T17" fmla="*/ 21 h 791"/>
                      <a:gd name="T18" fmla="*/ 10 w 1769"/>
                      <a:gd name="T19" fmla="*/ 11 h 791"/>
                      <a:gd name="T20" fmla="*/ 0 w 1769"/>
                      <a:gd name="T21" fmla="*/ 6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71" name="Group 50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1134" name="Freeform 51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74"/>
                    <a:ext cx="1544" cy="313"/>
                  </a:xfrm>
                  <a:custGeom>
                    <a:avLst/>
                    <a:gdLst>
                      <a:gd name="T0" fmla="*/ 0 w 2736"/>
                      <a:gd name="T1" fmla="*/ 29 h 504"/>
                      <a:gd name="T2" fmla="*/ 28 w 2736"/>
                      <a:gd name="T3" fmla="*/ 10 h 504"/>
                      <a:gd name="T4" fmla="*/ 58 w 2736"/>
                      <a:gd name="T5" fmla="*/ 1 h 504"/>
                      <a:gd name="T6" fmla="*/ 89 w 2736"/>
                      <a:gd name="T7" fmla="*/ 1 h 504"/>
                      <a:gd name="T8" fmla="*/ 88 w 2736"/>
                      <a:gd name="T9" fmla="*/ 6 h 504"/>
                      <a:gd name="T10" fmla="*/ 57 w 2736"/>
                      <a:gd name="T11" fmla="*/ 6 h 504"/>
                      <a:gd name="T12" fmla="*/ 21 w 2736"/>
                      <a:gd name="T13" fmla="*/ 17 h 504"/>
                      <a:gd name="T14" fmla="*/ 0 w 2736"/>
                      <a:gd name="T15" fmla="*/ 2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35" name="Freeform 52"/>
                  <p:cNvSpPr>
                    <a:spLocks/>
                  </p:cNvSpPr>
                  <p:nvPr/>
                </p:nvSpPr>
                <p:spPr bwMode="hidden">
                  <a:xfrm rot="21136207" flipH="1">
                    <a:off x="21" y="1757"/>
                    <a:ext cx="829" cy="490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5 w 1769"/>
                      <a:gd name="T3" fmla="*/ 4 h 791"/>
                      <a:gd name="T4" fmla="*/ 12 w 1769"/>
                      <a:gd name="T5" fmla="*/ 12 h 791"/>
                      <a:gd name="T6" fmla="*/ 17 w 1769"/>
                      <a:gd name="T7" fmla="*/ 25 h 791"/>
                      <a:gd name="T8" fmla="*/ 19 w 1769"/>
                      <a:gd name="T9" fmla="*/ 35 h 791"/>
                      <a:gd name="T10" fmla="*/ 18 w 1769"/>
                      <a:gd name="T11" fmla="*/ 45 h 791"/>
                      <a:gd name="T12" fmla="*/ 17 w 1769"/>
                      <a:gd name="T13" fmla="*/ 36 h 791"/>
                      <a:gd name="T14" fmla="*/ 15 w 1769"/>
                      <a:gd name="T15" fmla="*/ 26 h 791"/>
                      <a:gd name="T16" fmla="*/ 12 w 1769"/>
                      <a:gd name="T17" fmla="*/ 17 h 791"/>
                      <a:gd name="T18" fmla="*/ 6 w 1769"/>
                      <a:gd name="T19" fmla="*/ 9 h 791"/>
                      <a:gd name="T20" fmla="*/ 0 w 1769"/>
                      <a:gd name="T21" fmla="*/ 4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72" name="Group 53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1132" name="Freeform 54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3"/>
                    <a:ext cx="1404" cy="220"/>
                  </a:xfrm>
                  <a:custGeom>
                    <a:avLst/>
                    <a:gdLst>
                      <a:gd name="T0" fmla="*/ 0 w 2736"/>
                      <a:gd name="T1" fmla="*/ 3 h 504"/>
                      <a:gd name="T2" fmla="*/ 16 w 2736"/>
                      <a:gd name="T3" fmla="*/ 1 h 504"/>
                      <a:gd name="T4" fmla="*/ 32 w 2736"/>
                      <a:gd name="T5" fmla="*/ 0 h 504"/>
                      <a:gd name="T6" fmla="*/ 50 w 2736"/>
                      <a:gd name="T7" fmla="*/ 0 h 504"/>
                      <a:gd name="T8" fmla="*/ 49 w 2736"/>
                      <a:gd name="T9" fmla="*/ 1 h 504"/>
                      <a:gd name="T10" fmla="*/ 32 w 2736"/>
                      <a:gd name="T11" fmla="*/ 1 h 504"/>
                      <a:gd name="T12" fmla="*/ 12 w 2736"/>
                      <a:gd name="T13" fmla="*/ 2 h 504"/>
                      <a:gd name="T14" fmla="*/ 0 w 2736"/>
                      <a:gd name="T15" fmla="*/ 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33" name="Freeform 55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26"/>
                    <a:ext cx="755" cy="363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3 w 1769"/>
                      <a:gd name="T3" fmla="*/ 0 h 791"/>
                      <a:gd name="T4" fmla="*/ 7 w 1769"/>
                      <a:gd name="T5" fmla="*/ 2 h 791"/>
                      <a:gd name="T6" fmla="*/ 10 w 1769"/>
                      <a:gd name="T7" fmla="*/ 4 h 791"/>
                      <a:gd name="T8" fmla="*/ 11 w 1769"/>
                      <a:gd name="T9" fmla="*/ 6 h 791"/>
                      <a:gd name="T10" fmla="*/ 10 w 1769"/>
                      <a:gd name="T11" fmla="*/ 7 h 791"/>
                      <a:gd name="T12" fmla="*/ 9 w 1769"/>
                      <a:gd name="T13" fmla="*/ 6 h 791"/>
                      <a:gd name="T14" fmla="*/ 9 w 1769"/>
                      <a:gd name="T15" fmla="*/ 4 h 791"/>
                      <a:gd name="T16" fmla="*/ 7 w 1769"/>
                      <a:gd name="T17" fmla="*/ 3 h 791"/>
                      <a:gd name="T18" fmla="*/ 3 w 1769"/>
                      <a:gd name="T19" fmla="*/ 1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73" name="Group 56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1130" name="Freeform 57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4" cy="214"/>
                  </a:xfrm>
                  <a:custGeom>
                    <a:avLst/>
                    <a:gdLst>
                      <a:gd name="T0" fmla="*/ 0 w 2736"/>
                      <a:gd name="T1" fmla="*/ 3 h 504"/>
                      <a:gd name="T2" fmla="*/ 7 w 2736"/>
                      <a:gd name="T3" fmla="*/ 1 h 504"/>
                      <a:gd name="T4" fmla="*/ 15 w 2736"/>
                      <a:gd name="T5" fmla="*/ 0 h 504"/>
                      <a:gd name="T6" fmla="*/ 23 w 2736"/>
                      <a:gd name="T7" fmla="*/ 0 h 504"/>
                      <a:gd name="T8" fmla="*/ 23 w 2736"/>
                      <a:gd name="T9" fmla="*/ 0 h 504"/>
                      <a:gd name="T10" fmla="*/ 15 w 2736"/>
                      <a:gd name="T11" fmla="*/ 0 h 504"/>
                      <a:gd name="T12" fmla="*/ 5 w 2736"/>
                      <a:gd name="T13" fmla="*/ 2 h 504"/>
                      <a:gd name="T14" fmla="*/ 0 w 2736"/>
                      <a:gd name="T15" fmla="*/ 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31" name="Freeform 58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5"/>
                    <a:ext cx="662" cy="335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1 w 1769"/>
                      <a:gd name="T3" fmla="*/ 0 h 791"/>
                      <a:gd name="T4" fmla="*/ 3 w 1769"/>
                      <a:gd name="T5" fmla="*/ 1 h 791"/>
                      <a:gd name="T6" fmla="*/ 4 w 1769"/>
                      <a:gd name="T7" fmla="*/ 3 h 791"/>
                      <a:gd name="T8" fmla="*/ 5 w 1769"/>
                      <a:gd name="T9" fmla="*/ 3 h 791"/>
                      <a:gd name="T10" fmla="*/ 4 w 1769"/>
                      <a:gd name="T11" fmla="*/ 5 h 791"/>
                      <a:gd name="T12" fmla="*/ 4 w 1769"/>
                      <a:gd name="T13" fmla="*/ 3 h 791"/>
                      <a:gd name="T14" fmla="*/ 4 w 1769"/>
                      <a:gd name="T15" fmla="*/ 3 h 791"/>
                      <a:gd name="T16" fmla="*/ 3 w 1769"/>
                      <a:gd name="T17" fmla="*/ 2 h 791"/>
                      <a:gd name="T18" fmla="*/ 1 w 1769"/>
                      <a:gd name="T19" fmla="*/ 1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74" name="Group 59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1128" name="Freeform 60"/>
                  <p:cNvSpPr>
                    <a:spLocks/>
                  </p:cNvSpPr>
                  <p:nvPr/>
                </p:nvSpPr>
                <p:spPr bwMode="hidden">
                  <a:xfrm rot="1277471" flipH="1">
                    <a:off x="1231" y="1237"/>
                    <a:ext cx="1235" cy="216"/>
                  </a:xfrm>
                  <a:custGeom>
                    <a:avLst/>
                    <a:gdLst>
                      <a:gd name="T0" fmla="*/ 0 w 2736"/>
                      <a:gd name="T1" fmla="*/ 3 h 504"/>
                      <a:gd name="T2" fmla="*/ 7 w 2736"/>
                      <a:gd name="T3" fmla="*/ 1 h 504"/>
                      <a:gd name="T4" fmla="*/ 15 w 2736"/>
                      <a:gd name="T5" fmla="*/ 0 h 504"/>
                      <a:gd name="T6" fmla="*/ 23 w 2736"/>
                      <a:gd name="T7" fmla="*/ 0 h 504"/>
                      <a:gd name="T8" fmla="*/ 23 w 2736"/>
                      <a:gd name="T9" fmla="*/ 0 h 504"/>
                      <a:gd name="T10" fmla="*/ 15 w 2736"/>
                      <a:gd name="T11" fmla="*/ 0 h 504"/>
                      <a:gd name="T12" fmla="*/ 5 w 2736"/>
                      <a:gd name="T13" fmla="*/ 2 h 504"/>
                      <a:gd name="T14" fmla="*/ 0 w 2736"/>
                      <a:gd name="T15" fmla="*/ 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29" name="Freeform 61"/>
                  <p:cNvSpPr>
                    <a:spLocks/>
                  </p:cNvSpPr>
                  <p:nvPr/>
                </p:nvSpPr>
                <p:spPr bwMode="hidden">
                  <a:xfrm rot="1277471" flipH="1">
                    <a:off x="615" y="898"/>
                    <a:ext cx="662" cy="339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1 w 1769"/>
                      <a:gd name="T3" fmla="*/ 0 h 791"/>
                      <a:gd name="T4" fmla="*/ 3 w 1769"/>
                      <a:gd name="T5" fmla="*/ 1 h 791"/>
                      <a:gd name="T6" fmla="*/ 4 w 1769"/>
                      <a:gd name="T7" fmla="*/ 3 h 791"/>
                      <a:gd name="T8" fmla="*/ 5 w 1769"/>
                      <a:gd name="T9" fmla="*/ 4 h 791"/>
                      <a:gd name="T10" fmla="*/ 4 w 1769"/>
                      <a:gd name="T11" fmla="*/ 5 h 791"/>
                      <a:gd name="T12" fmla="*/ 4 w 1769"/>
                      <a:gd name="T13" fmla="*/ 4 h 791"/>
                      <a:gd name="T14" fmla="*/ 4 w 1769"/>
                      <a:gd name="T15" fmla="*/ 3 h 791"/>
                      <a:gd name="T16" fmla="*/ 3 w 1769"/>
                      <a:gd name="T17" fmla="*/ 2 h 791"/>
                      <a:gd name="T18" fmla="*/ 1 w 1769"/>
                      <a:gd name="T19" fmla="*/ 1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75" name="Group 62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1126" name="Freeform 63"/>
                  <p:cNvSpPr>
                    <a:spLocks/>
                  </p:cNvSpPr>
                  <p:nvPr/>
                </p:nvSpPr>
                <p:spPr bwMode="hidden">
                  <a:xfrm rot="2028410" flipH="1">
                    <a:off x="3679" y="438"/>
                    <a:ext cx="483" cy="84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0 w 2736"/>
                      <a:gd name="T3" fmla="*/ 0 h 504"/>
                      <a:gd name="T4" fmla="*/ 0 w 2736"/>
                      <a:gd name="T5" fmla="*/ 0 h 504"/>
                      <a:gd name="T6" fmla="*/ 0 w 2736"/>
                      <a:gd name="T7" fmla="*/ 0 h 504"/>
                      <a:gd name="T8" fmla="*/ 0 w 2736"/>
                      <a:gd name="T9" fmla="*/ 0 h 504"/>
                      <a:gd name="T10" fmla="*/ 0 w 2736"/>
                      <a:gd name="T11" fmla="*/ 0 h 504"/>
                      <a:gd name="T12" fmla="*/ 0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27" name="Freeform 64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28"/>
                    <a:ext cx="260" cy="131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0 w 1769"/>
                      <a:gd name="T5" fmla="*/ 0 h 791"/>
                      <a:gd name="T6" fmla="*/ 0 w 1769"/>
                      <a:gd name="T7" fmla="*/ 0 h 791"/>
                      <a:gd name="T8" fmla="*/ 0 w 1769"/>
                      <a:gd name="T9" fmla="*/ 0 h 791"/>
                      <a:gd name="T10" fmla="*/ 0 w 1769"/>
                      <a:gd name="T11" fmla="*/ 0 h 791"/>
                      <a:gd name="T12" fmla="*/ 0 w 1769"/>
                      <a:gd name="T13" fmla="*/ 0 h 791"/>
                      <a:gd name="T14" fmla="*/ 0 w 1769"/>
                      <a:gd name="T15" fmla="*/ 0 h 791"/>
                      <a:gd name="T16" fmla="*/ 0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76" name="Group 65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1124" name="Freeform 66"/>
                  <p:cNvSpPr>
                    <a:spLocks/>
                  </p:cNvSpPr>
                  <p:nvPr/>
                </p:nvSpPr>
                <p:spPr bwMode="hidden">
                  <a:xfrm rot="2664424" flipH="1">
                    <a:off x="3728" y="383"/>
                    <a:ext cx="490" cy="84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0 w 2736"/>
                      <a:gd name="T3" fmla="*/ 0 h 504"/>
                      <a:gd name="T4" fmla="*/ 0 w 2736"/>
                      <a:gd name="T5" fmla="*/ 0 h 504"/>
                      <a:gd name="T6" fmla="*/ 0 w 2736"/>
                      <a:gd name="T7" fmla="*/ 0 h 504"/>
                      <a:gd name="T8" fmla="*/ 0 w 2736"/>
                      <a:gd name="T9" fmla="*/ 0 h 504"/>
                      <a:gd name="T10" fmla="*/ 0 w 2736"/>
                      <a:gd name="T11" fmla="*/ 0 h 504"/>
                      <a:gd name="T12" fmla="*/ 0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25" name="Freeform 67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3" cy="132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0 w 1769"/>
                      <a:gd name="T5" fmla="*/ 0 h 791"/>
                      <a:gd name="T6" fmla="*/ 0 w 1769"/>
                      <a:gd name="T7" fmla="*/ 0 h 791"/>
                      <a:gd name="T8" fmla="*/ 0 w 1769"/>
                      <a:gd name="T9" fmla="*/ 0 h 791"/>
                      <a:gd name="T10" fmla="*/ 0 w 1769"/>
                      <a:gd name="T11" fmla="*/ 0 h 791"/>
                      <a:gd name="T12" fmla="*/ 0 w 1769"/>
                      <a:gd name="T13" fmla="*/ 0 h 791"/>
                      <a:gd name="T14" fmla="*/ 0 w 1769"/>
                      <a:gd name="T15" fmla="*/ 0 h 791"/>
                      <a:gd name="T16" fmla="*/ 0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77" name="Group 68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1122" name="Freeform 69"/>
                  <p:cNvSpPr>
                    <a:spLocks/>
                  </p:cNvSpPr>
                  <p:nvPr/>
                </p:nvSpPr>
                <p:spPr bwMode="hidden">
                  <a:xfrm rot="3473776" flipH="1">
                    <a:off x="1752" y="958"/>
                    <a:ext cx="1101" cy="217"/>
                  </a:xfrm>
                  <a:custGeom>
                    <a:avLst/>
                    <a:gdLst>
                      <a:gd name="T0" fmla="*/ 0 w 2736"/>
                      <a:gd name="T1" fmla="*/ 3 h 504"/>
                      <a:gd name="T2" fmla="*/ 4 w 2736"/>
                      <a:gd name="T3" fmla="*/ 1 h 504"/>
                      <a:gd name="T4" fmla="*/ 8 w 2736"/>
                      <a:gd name="T5" fmla="*/ 0 h 504"/>
                      <a:gd name="T6" fmla="*/ 12 w 2736"/>
                      <a:gd name="T7" fmla="*/ 0 h 504"/>
                      <a:gd name="T8" fmla="*/ 12 w 2736"/>
                      <a:gd name="T9" fmla="*/ 0 h 504"/>
                      <a:gd name="T10" fmla="*/ 8 w 2736"/>
                      <a:gd name="T11" fmla="*/ 0 h 504"/>
                      <a:gd name="T12" fmla="*/ 3 w 2736"/>
                      <a:gd name="T13" fmla="*/ 2 h 504"/>
                      <a:gd name="T14" fmla="*/ 0 w 2736"/>
                      <a:gd name="T15" fmla="*/ 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23" name="Freeform 70"/>
                  <p:cNvSpPr>
                    <a:spLocks/>
                  </p:cNvSpPr>
                  <p:nvPr/>
                </p:nvSpPr>
                <p:spPr bwMode="hidden">
                  <a:xfrm rot="3473776" flipH="1">
                    <a:off x="1505" y="231"/>
                    <a:ext cx="591" cy="337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1 w 1769"/>
                      <a:gd name="T3" fmla="*/ 0 h 791"/>
                      <a:gd name="T4" fmla="*/ 2 w 1769"/>
                      <a:gd name="T5" fmla="*/ 1 h 791"/>
                      <a:gd name="T6" fmla="*/ 2 w 1769"/>
                      <a:gd name="T7" fmla="*/ 3 h 791"/>
                      <a:gd name="T8" fmla="*/ 2 w 1769"/>
                      <a:gd name="T9" fmla="*/ 4 h 791"/>
                      <a:gd name="T10" fmla="*/ 2 w 1769"/>
                      <a:gd name="T11" fmla="*/ 5 h 791"/>
                      <a:gd name="T12" fmla="*/ 2 w 1769"/>
                      <a:gd name="T13" fmla="*/ 4 h 791"/>
                      <a:gd name="T14" fmla="*/ 2 w 1769"/>
                      <a:gd name="T15" fmla="*/ 3 h 791"/>
                      <a:gd name="T16" fmla="*/ 2 w 1769"/>
                      <a:gd name="T17" fmla="*/ 2 h 791"/>
                      <a:gd name="T18" fmla="*/ 1 w 1769"/>
                      <a:gd name="T19" fmla="*/ 1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78" name="Group 71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1120" name="Freeform 72"/>
                  <p:cNvSpPr>
                    <a:spLocks/>
                  </p:cNvSpPr>
                  <p:nvPr/>
                </p:nvSpPr>
                <p:spPr bwMode="hidden">
                  <a:xfrm rot="4126480" flipH="1">
                    <a:off x="1942" y="915"/>
                    <a:ext cx="1040" cy="214"/>
                  </a:xfrm>
                  <a:custGeom>
                    <a:avLst/>
                    <a:gdLst>
                      <a:gd name="T0" fmla="*/ 0 w 2736"/>
                      <a:gd name="T1" fmla="*/ 3 h 504"/>
                      <a:gd name="T2" fmla="*/ 3 w 2736"/>
                      <a:gd name="T3" fmla="*/ 1 h 504"/>
                      <a:gd name="T4" fmla="*/ 5 w 2736"/>
                      <a:gd name="T5" fmla="*/ 0 h 504"/>
                      <a:gd name="T6" fmla="*/ 8 w 2736"/>
                      <a:gd name="T7" fmla="*/ 0 h 504"/>
                      <a:gd name="T8" fmla="*/ 8 w 2736"/>
                      <a:gd name="T9" fmla="*/ 0 h 504"/>
                      <a:gd name="T10" fmla="*/ 5 w 2736"/>
                      <a:gd name="T11" fmla="*/ 0 h 504"/>
                      <a:gd name="T12" fmla="*/ 2 w 2736"/>
                      <a:gd name="T13" fmla="*/ 2 h 504"/>
                      <a:gd name="T14" fmla="*/ 0 w 2736"/>
                      <a:gd name="T15" fmla="*/ 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21" name="Freeform 73"/>
                  <p:cNvSpPr>
                    <a:spLocks/>
                  </p:cNvSpPr>
                  <p:nvPr/>
                </p:nvSpPr>
                <p:spPr bwMode="hidden">
                  <a:xfrm rot="4126480" flipH="1">
                    <a:off x="1820" y="144"/>
                    <a:ext cx="570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1 w 1769"/>
                      <a:gd name="T3" fmla="*/ 0 h 791"/>
                      <a:gd name="T4" fmla="*/ 1 w 1769"/>
                      <a:gd name="T5" fmla="*/ 1 h 791"/>
                      <a:gd name="T6" fmla="*/ 2 w 1769"/>
                      <a:gd name="T7" fmla="*/ 3 h 791"/>
                      <a:gd name="T8" fmla="*/ 2 w 1769"/>
                      <a:gd name="T9" fmla="*/ 4 h 791"/>
                      <a:gd name="T10" fmla="*/ 2 w 1769"/>
                      <a:gd name="T11" fmla="*/ 5 h 791"/>
                      <a:gd name="T12" fmla="*/ 2 w 1769"/>
                      <a:gd name="T13" fmla="*/ 4 h 791"/>
                      <a:gd name="T14" fmla="*/ 2 w 1769"/>
                      <a:gd name="T15" fmla="*/ 3 h 791"/>
                      <a:gd name="T16" fmla="*/ 1 w 1769"/>
                      <a:gd name="T17" fmla="*/ 2 h 791"/>
                      <a:gd name="T18" fmla="*/ 1 w 1769"/>
                      <a:gd name="T19" fmla="*/ 1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79" name="Group 74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1118" name="Freeform 75"/>
                  <p:cNvSpPr>
                    <a:spLocks/>
                  </p:cNvSpPr>
                  <p:nvPr/>
                </p:nvSpPr>
                <p:spPr bwMode="hidden">
                  <a:xfrm rot="-1325434">
                    <a:off x="2805" y="1022"/>
                    <a:ext cx="1229" cy="216"/>
                  </a:xfrm>
                  <a:custGeom>
                    <a:avLst/>
                    <a:gdLst>
                      <a:gd name="T0" fmla="*/ 0 w 2736"/>
                      <a:gd name="T1" fmla="*/ 3 h 504"/>
                      <a:gd name="T2" fmla="*/ 7 w 2736"/>
                      <a:gd name="T3" fmla="*/ 1 h 504"/>
                      <a:gd name="T4" fmla="*/ 14 w 2736"/>
                      <a:gd name="T5" fmla="*/ 0 h 504"/>
                      <a:gd name="T6" fmla="*/ 22 w 2736"/>
                      <a:gd name="T7" fmla="*/ 0 h 504"/>
                      <a:gd name="T8" fmla="*/ 22 w 2736"/>
                      <a:gd name="T9" fmla="*/ 0 h 504"/>
                      <a:gd name="T10" fmla="*/ 14 w 2736"/>
                      <a:gd name="T11" fmla="*/ 0 h 504"/>
                      <a:gd name="T12" fmla="*/ 5 w 2736"/>
                      <a:gd name="T13" fmla="*/ 2 h 504"/>
                      <a:gd name="T14" fmla="*/ 0 w 2736"/>
                      <a:gd name="T15" fmla="*/ 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19" name="Freeform 76"/>
                  <p:cNvSpPr>
                    <a:spLocks/>
                  </p:cNvSpPr>
                  <p:nvPr/>
                </p:nvSpPr>
                <p:spPr bwMode="hidden">
                  <a:xfrm rot="-1325434">
                    <a:off x="4003" y="673"/>
                    <a:ext cx="647" cy="337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1 w 1769"/>
                      <a:gd name="T3" fmla="*/ 0 h 791"/>
                      <a:gd name="T4" fmla="*/ 3 w 1769"/>
                      <a:gd name="T5" fmla="*/ 1 h 791"/>
                      <a:gd name="T6" fmla="*/ 4 w 1769"/>
                      <a:gd name="T7" fmla="*/ 3 h 791"/>
                      <a:gd name="T8" fmla="*/ 4 w 1769"/>
                      <a:gd name="T9" fmla="*/ 4 h 791"/>
                      <a:gd name="T10" fmla="*/ 4 w 1769"/>
                      <a:gd name="T11" fmla="*/ 5 h 791"/>
                      <a:gd name="T12" fmla="*/ 4 w 1769"/>
                      <a:gd name="T13" fmla="*/ 4 h 791"/>
                      <a:gd name="T14" fmla="*/ 3 w 1769"/>
                      <a:gd name="T15" fmla="*/ 3 h 791"/>
                      <a:gd name="T16" fmla="*/ 3 w 1769"/>
                      <a:gd name="T17" fmla="*/ 2 h 791"/>
                      <a:gd name="T18" fmla="*/ 1 w 1769"/>
                      <a:gd name="T19" fmla="*/ 1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80" name="Group 77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1116" name="Freeform 78"/>
                  <p:cNvSpPr>
                    <a:spLocks/>
                  </p:cNvSpPr>
                  <p:nvPr/>
                </p:nvSpPr>
                <p:spPr bwMode="hidden">
                  <a:xfrm rot="-1921064">
                    <a:off x="2682" y="946"/>
                    <a:ext cx="1227" cy="216"/>
                  </a:xfrm>
                  <a:custGeom>
                    <a:avLst/>
                    <a:gdLst>
                      <a:gd name="T0" fmla="*/ 0 w 2736"/>
                      <a:gd name="T1" fmla="*/ 3 h 504"/>
                      <a:gd name="T2" fmla="*/ 7 w 2736"/>
                      <a:gd name="T3" fmla="*/ 1 h 504"/>
                      <a:gd name="T4" fmla="*/ 14 w 2736"/>
                      <a:gd name="T5" fmla="*/ 0 h 504"/>
                      <a:gd name="T6" fmla="*/ 22 w 2736"/>
                      <a:gd name="T7" fmla="*/ 0 h 504"/>
                      <a:gd name="T8" fmla="*/ 22 w 2736"/>
                      <a:gd name="T9" fmla="*/ 0 h 504"/>
                      <a:gd name="T10" fmla="*/ 14 w 2736"/>
                      <a:gd name="T11" fmla="*/ 0 h 504"/>
                      <a:gd name="T12" fmla="*/ 5 w 2736"/>
                      <a:gd name="T13" fmla="*/ 2 h 504"/>
                      <a:gd name="T14" fmla="*/ 0 w 2736"/>
                      <a:gd name="T15" fmla="*/ 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17" name="Freeform 79"/>
                  <p:cNvSpPr>
                    <a:spLocks/>
                  </p:cNvSpPr>
                  <p:nvPr/>
                </p:nvSpPr>
                <p:spPr bwMode="hidden">
                  <a:xfrm rot="-1921064">
                    <a:off x="3801" y="444"/>
                    <a:ext cx="646" cy="339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1 w 1769"/>
                      <a:gd name="T3" fmla="*/ 0 h 791"/>
                      <a:gd name="T4" fmla="*/ 3 w 1769"/>
                      <a:gd name="T5" fmla="*/ 1 h 791"/>
                      <a:gd name="T6" fmla="*/ 4 w 1769"/>
                      <a:gd name="T7" fmla="*/ 3 h 791"/>
                      <a:gd name="T8" fmla="*/ 4 w 1769"/>
                      <a:gd name="T9" fmla="*/ 4 h 791"/>
                      <a:gd name="T10" fmla="*/ 4 w 1769"/>
                      <a:gd name="T11" fmla="*/ 5 h 791"/>
                      <a:gd name="T12" fmla="*/ 4 w 1769"/>
                      <a:gd name="T13" fmla="*/ 4 h 791"/>
                      <a:gd name="T14" fmla="*/ 3 w 1769"/>
                      <a:gd name="T15" fmla="*/ 3 h 791"/>
                      <a:gd name="T16" fmla="*/ 3 w 1769"/>
                      <a:gd name="T17" fmla="*/ 2 h 791"/>
                      <a:gd name="T18" fmla="*/ 1 w 1769"/>
                      <a:gd name="T19" fmla="*/ 1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sp>
              <p:nvSpPr>
                <p:cNvPr id="1081" name="Freeform 80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>
                    <a:gd name="T0" fmla="*/ 0 w 2736"/>
                    <a:gd name="T1" fmla="*/ 0 h 504"/>
                    <a:gd name="T2" fmla="*/ 0 w 2736"/>
                    <a:gd name="T3" fmla="*/ 0 h 504"/>
                    <a:gd name="T4" fmla="*/ 0 w 2736"/>
                    <a:gd name="T5" fmla="*/ 0 h 504"/>
                    <a:gd name="T6" fmla="*/ 0 w 2736"/>
                    <a:gd name="T7" fmla="*/ 0 h 504"/>
                    <a:gd name="T8" fmla="*/ 0 w 2736"/>
                    <a:gd name="T9" fmla="*/ 0 h 504"/>
                    <a:gd name="T10" fmla="*/ 0 w 2736"/>
                    <a:gd name="T11" fmla="*/ 0 h 504"/>
                    <a:gd name="T12" fmla="*/ 0 w 2736"/>
                    <a:gd name="T13" fmla="*/ 0 h 504"/>
                    <a:gd name="T14" fmla="*/ 0 w 2736"/>
                    <a:gd name="T15" fmla="*/ 0 h 50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CC00"/>
                    </a:solidFill>
                  </a:endParaRPr>
                </a:p>
              </p:txBody>
            </p:sp>
            <p:sp>
              <p:nvSpPr>
                <p:cNvPr id="1082" name="Freeform 81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1"/>
                </a:xfrm>
                <a:custGeom>
                  <a:avLst/>
                  <a:gdLst>
                    <a:gd name="T0" fmla="*/ 0 w 1769"/>
                    <a:gd name="T1" fmla="*/ 0 h 791"/>
                    <a:gd name="T2" fmla="*/ 0 w 1769"/>
                    <a:gd name="T3" fmla="*/ 0 h 791"/>
                    <a:gd name="T4" fmla="*/ 0 w 1769"/>
                    <a:gd name="T5" fmla="*/ 0 h 791"/>
                    <a:gd name="T6" fmla="*/ 0 w 1769"/>
                    <a:gd name="T7" fmla="*/ 0 h 791"/>
                    <a:gd name="T8" fmla="*/ 0 w 1769"/>
                    <a:gd name="T9" fmla="*/ 0 h 791"/>
                    <a:gd name="T10" fmla="*/ 0 w 1769"/>
                    <a:gd name="T11" fmla="*/ 0 h 791"/>
                    <a:gd name="T12" fmla="*/ 0 w 1769"/>
                    <a:gd name="T13" fmla="*/ 0 h 791"/>
                    <a:gd name="T14" fmla="*/ 0 w 1769"/>
                    <a:gd name="T15" fmla="*/ 0 h 791"/>
                    <a:gd name="T16" fmla="*/ 0 w 1769"/>
                    <a:gd name="T17" fmla="*/ 0 h 791"/>
                    <a:gd name="T18" fmla="*/ 0 w 1769"/>
                    <a:gd name="T19" fmla="*/ 0 h 791"/>
                    <a:gd name="T20" fmla="*/ 0 w 1769"/>
                    <a:gd name="T21" fmla="*/ 0 h 791"/>
                    <a:gd name="T22" fmla="*/ 0 w 1769"/>
                    <a:gd name="T23" fmla="*/ 0 h 791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CC00"/>
                    </a:solidFill>
                  </a:endParaRPr>
                </a:p>
              </p:txBody>
            </p:sp>
            <p:grpSp>
              <p:nvGrpSpPr>
                <p:cNvPr id="1083" name="Group 82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1114" name="Freeform 83"/>
                  <p:cNvSpPr>
                    <a:spLocks/>
                  </p:cNvSpPr>
                  <p:nvPr/>
                </p:nvSpPr>
                <p:spPr bwMode="hidden">
                  <a:xfrm rot="-3857755">
                    <a:off x="2371" y="927"/>
                    <a:ext cx="1042" cy="186"/>
                  </a:xfrm>
                  <a:custGeom>
                    <a:avLst/>
                    <a:gdLst>
                      <a:gd name="T0" fmla="*/ 0 w 2736"/>
                      <a:gd name="T1" fmla="*/ 1 h 504"/>
                      <a:gd name="T2" fmla="*/ 3 w 2736"/>
                      <a:gd name="T3" fmla="*/ 0 h 504"/>
                      <a:gd name="T4" fmla="*/ 5 w 2736"/>
                      <a:gd name="T5" fmla="*/ 0 h 504"/>
                      <a:gd name="T6" fmla="*/ 8 w 2736"/>
                      <a:gd name="T7" fmla="*/ 0 h 504"/>
                      <a:gd name="T8" fmla="*/ 8 w 2736"/>
                      <a:gd name="T9" fmla="*/ 0 h 504"/>
                      <a:gd name="T10" fmla="*/ 5 w 2736"/>
                      <a:gd name="T11" fmla="*/ 0 h 504"/>
                      <a:gd name="T12" fmla="*/ 2 w 2736"/>
                      <a:gd name="T13" fmla="*/ 1 h 504"/>
                      <a:gd name="T14" fmla="*/ 0 w 2736"/>
                      <a:gd name="T15" fmla="*/ 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15" name="Freeform 84"/>
                  <p:cNvSpPr>
                    <a:spLocks/>
                  </p:cNvSpPr>
                  <p:nvPr/>
                </p:nvSpPr>
                <p:spPr bwMode="hidden">
                  <a:xfrm rot="-3857755">
                    <a:off x="3013" y="180"/>
                    <a:ext cx="566" cy="28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1 w 1769"/>
                      <a:gd name="T3" fmla="*/ 0 h 791"/>
                      <a:gd name="T4" fmla="*/ 1 w 1769"/>
                      <a:gd name="T5" fmla="*/ 0 h 791"/>
                      <a:gd name="T6" fmla="*/ 2 w 1769"/>
                      <a:gd name="T7" fmla="*/ 1 h 791"/>
                      <a:gd name="T8" fmla="*/ 2 w 1769"/>
                      <a:gd name="T9" fmla="*/ 1 h 791"/>
                      <a:gd name="T10" fmla="*/ 2 w 1769"/>
                      <a:gd name="T11" fmla="*/ 2 h 791"/>
                      <a:gd name="T12" fmla="*/ 2 w 1769"/>
                      <a:gd name="T13" fmla="*/ 1 h 791"/>
                      <a:gd name="T14" fmla="*/ 1 w 1769"/>
                      <a:gd name="T15" fmla="*/ 1 h 791"/>
                      <a:gd name="T16" fmla="*/ 1 w 1769"/>
                      <a:gd name="T17" fmla="*/ 1 h 791"/>
                      <a:gd name="T18" fmla="*/ 1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84" name="Group 85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1112" name="Freeform 86"/>
                  <p:cNvSpPr>
                    <a:spLocks/>
                  </p:cNvSpPr>
                  <p:nvPr/>
                </p:nvSpPr>
                <p:spPr bwMode="hidden">
                  <a:xfrm rot="-2777260">
                    <a:off x="2493" y="915"/>
                    <a:ext cx="1154" cy="270"/>
                  </a:xfrm>
                  <a:custGeom>
                    <a:avLst/>
                    <a:gdLst>
                      <a:gd name="T0" fmla="*/ 0 w 2736"/>
                      <a:gd name="T1" fmla="*/ 12 h 504"/>
                      <a:gd name="T2" fmla="*/ 5 w 2736"/>
                      <a:gd name="T3" fmla="*/ 4 h 504"/>
                      <a:gd name="T4" fmla="*/ 10 w 2736"/>
                      <a:gd name="T5" fmla="*/ 1 h 504"/>
                      <a:gd name="T6" fmla="*/ 15 w 2736"/>
                      <a:gd name="T7" fmla="*/ 1 h 504"/>
                      <a:gd name="T8" fmla="*/ 15 w 2736"/>
                      <a:gd name="T9" fmla="*/ 3 h 504"/>
                      <a:gd name="T10" fmla="*/ 10 w 2736"/>
                      <a:gd name="T11" fmla="*/ 3 h 504"/>
                      <a:gd name="T12" fmla="*/ 4 w 2736"/>
                      <a:gd name="T13" fmla="*/ 7 h 504"/>
                      <a:gd name="T14" fmla="*/ 0 w 2736"/>
                      <a:gd name="T15" fmla="*/ 1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13" name="Freeform 87"/>
                  <p:cNvSpPr>
                    <a:spLocks/>
                  </p:cNvSpPr>
                  <p:nvPr/>
                </p:nvSpPr>
                <p:spPr bwMode="hidden">
                  <a:xfrm rot="-2777260">
                    <a:off x="3431" y="262"/>
                    <a:ext cx="619" cy="422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1 w 1769"/>
                      <a:gd name="T3" fmla="*/ 2 h 791"/>
                      <a:gd name="T4" fmla="*/ 2 w 1769"/>
                      <a:gd name="T5" fmla="*/ 5 h 791"/>
                      <a:gd name="T6" fmla="*/ 3 w 1769"/>
                      <a:gd name="T7" fmla="*/ 10 h 791"/>
                      <a:gd name="T8" fmla="*/ 3 w 1769"/>
                      <a:gd name="T9" fmla="*/ 14 h 791"/>
                      <a:gd name="T10" fmla="*/ 3 w 1769"/>
                      <a:gd name="T11" fmla="*/ 18 h 791"/>
                      <a:gd name="T12" fmla="*/ 3 w 1769"/>
                      <a:gd name="T13" fmla="*/ 14 h 791"/>
                      <a:gd name="T14" fmla="*/ 2 w 1769"/>
                      <a:gd name="T15" fmla="*/ 11 h 791"/>
                      <a:gd name="T16" fmla="*/ 2 w 1769"/>
                      <a:gd name="T17" fmla="*/ 7 h 791"/>
                      <a:gd name="T18" fmla="*/ 1 w 1769"/>
                      <a:gd name="T19" fmla="*/ 3 h 791"/>
                      <a:gd name="T20" fmla="*/ 0 w 1769"/>
                      <a:gd name="T21" fmla="*/ 2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85" name="Group 88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1110" name="Freeform 89"/>
                  <p:cNvSpPr>
                    <a:spLocks/>
                  </p:cNvSpPr>
                  <p:nvPr/>
                </p:nvSpPr>
                <p:spPr bwMode="hidden">
                  <a:xfrm rot="-4903748">
                    <a:off x="2297" y="959"/>
                    <a:ext cx="954" cy="87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2 w 2736"/>
                      <a:gd name="T3" fmla="*/ 0 h 504"/>
                      <a:gd name="T4" fmla="*/ 3 w 2736"/>
                      <a:gd name="T5" fmla="*/ 0 h 504"/>
                      <a:gd name="T6" fmla="*/ 5 w 2736"/>
                      <a:gd name="T7" fmla="*/ 0 h 504"/>
                      <a:gd name="T8" fmla="*/ 5 w 2736"/>
                      <a:gd name="T9" fmla="*/ 0 h 504"/>
                      <a:gd name="T10" fmla="*/ 3 w 2736"/>
                      <a:gd name="T11" fmla="*/ 0 h 504"/>
                      <a:gd name="T12" fmla="*/ 1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11" name="Freeform 90"/>
                  <p:cNvSpPr>
                    <a:spLocks/>
                  </p:cNvSpPr>
                  <p:nvPr/>
                </p:nvSpPr>
                <p:spPr bwMode="hidden">
                  <a:xfrm rot="-4903748">
                    <a:off x="2650" y="222"/>
                    <a:ext cx="511" cy="133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1 w 1769"/>
                      <a:gd name="T5" fmla="*/ 0 h 791"/>
                      <a:gd name="T6" fmla="*/ 1 w 1769"/>
                      <a:gd name="T7" fmla="*/ 0 h 791"/>
                      <a:gd name="T8" fmla="*/ 1 w 1769"/>
                      <a:gd name="T9" fmla="*/ 0 h 791"/>
                      <a:gd name="T10" fmla="*/ 1 w 1769"/>
                      <a:gd name="T11" fmla="*/ 0 h 791"/>
                      <a:gd name="T12" fmla="*/ 1 w 1769"/>
                      <a:gd name="T13" fmla="*/ 0 h 791"/>
                      <a:gd name="T14" fmla="*/ 1 w 1769"/>
                      <a:gd name="T15" fmla="*/ 0 h 791"/>
                      <a:gd name="T16" fmla="*/ 1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86" name="Group 91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1108" name="Freeform 92"/>
                  <p:cNvSpPr>
                    <a:spLocks/>
                  </p:cNvSpPr>
                  <p:nvPr/>
                </p:nvSpPr>
                <p:spPr bwMode="hidden">
                  <a:xfrm rot="18335692" flipH="1">
                    <a:off x="1009" y="2474"/>
                    <a:ext cx="1724" cy="313"/>
                  </a:xfrm>
                  <a:custGeom>
                    <a:avLst/>
                    <a:gdLst>
                      <a:gd name="T0" fmla="*/ 0 w 2736"/>
                      <a:gd name="T1" fmla="*/ 29 h 504"/>
                      <a:gd name="T2" fmla="*/ 54 w 2736"/>
                      <a:gd name="T3" fmla="*/ 10 h 504"/>
                      <a:gd name="T4" fmla="*/ 111 w 2736"/>
                      <a:gd name="T5" fmla="*/ 1 h 504"/>
                      <a:gd name="T6" fmla="*/ 171 w 2736"/>
                      <a:gd name="T7" fmla="*/ 1 h 504"/>
                      <a:gd name="T8" fmla="*/ 170 w 2736"/>
                      <a:gd name="T9" fmla="*/ 6 h 504"/>
                      <a:gd name="T10" fmla="*/ 111 w 2736"/>
                      <a:gd name="T11" fmla="*/ 6 h 504"/>
                      <a:gd name="T12" fmla="*/ 41 w 2736"/>
                      <a:gd name="T13" fmla="*/ 17 h 504"/>
                      <a:gd name="T14" fmla="*/ 0 w 2736"/>
                      <a:gd name="T15" fmla="*/ 2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09" name="Freeform 93"/>
                  <p:cNvSpPr>
                    <a:spLocks/>
                  </p:cNvSpPr>
                  <p:nvPr/>
                </p:nvSpPr>
                <p:spPr bwMode="hidden">
                  <a:xfrm rot="18335692" flipH="1">
                    <a:off x="734" y="3435"/>
                    <a:ext cx="907" cy="489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9 w 1769"/>
                      <a:gd name="T3" fmla="*/ 4 h 791"/>
                      <a:gd name="T4" fmla="*/ 21 w 1769"/>
                      <a:gd name="T5" fmla="*/ 12 h 791"/>
                      <a:gd name="T6" fmla="*/ 29 w 1769"/>
                      <a:gd name="T7" fmla="*/ 24 h 791"/>
                      <a:gd name="T8" fmla="*/ 32 w 1769"/>
                      <a:gd name="T9" fmla="*/ 33 h 791"/>
                      <a:gd name="T10" fmla="*/ 31 w 1769"/>
                      <a:gd name="T11" fmla="*/ 44 h 791"/>
                      <a:gd name="T12" fmla="*/ 29 w 1769"/>
                      <a:gd name="T13" fmla="*/ 35 h 791"/>
                      <a:gd name="T14" fmla="*/ 25 w 1769"/>
                      <a:gd name="T15" fmla="*/ 25 h 791"/>
                      <a:gd name="T16" fmla="*/ 20 w 1769"/>
                      <a:gd name="T17" fmla="*/ 17 h 791"/>
                      <a:gd name="T18" fmla="*/ 11 w 1769"/>
                      <a:gd name="T19" fmla="*/ 9 h 791"/>
                      <a:gd name="T20" fmla="*/ 0 w 1769"/>
                      <a:gd name="T21" fmla="*/ 4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87" name="Group 94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1106" name="Freeform 95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8" y="2577"/>
                    <a:ext cx="1594" cy="313"/>
                  </a:xfrm>
                  <a:custGeom>
                    <a:avLst/>
                    <a:gdLst>
                      <a:gd name="T0" fmla="*/ 0 w 2736"/>
                      <a:gd name="T1" fmla="*/ 29 h 504"/>
                      <a:gd name="T2" fmla="*/ 34 w 2736"/>
                      <a:gd name="T3" fmla="*/ 10 h 504"/>
                      <a:gd name="T4" fmla="*/ 69 w 2736"/>
                      <a:gd name="T5" fmla="*/ 1 h 504"/>
                      <a:gd name="T6" fmla="*/ 107 w 2736"/>
                      <a:gd name="T7" fmla="*/ 1 h 504"/>
                      <a:gd name="T8" fmla="*/ 106 w 2736"/>
                      <a:gd name="T9" fmla="*/ 6 h 504"/>
                      <a:gd name="T10" fmla="*/ 69 w 2736"/>
                      <a:gd name="T11" fmla="*/ 6 h 504"/>
                      <a:gd name="T12" fmla="*/ 26 w 2736"/>
                      <a:gd name="T13" fmla="*/ 17 h 504"/>
                      <a:gd name="T14" fmla="*/ 0 w 2736"/>
                      <a:gd name="T15" fmla="*/ 2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07" name="Freeform 96"/>
                  <p:cNvSpPr>
                    <a:spLocks/>
                  </p:cNvSpPr>
                  <p:nvPr/>
                </p:nvSpPr>
                <p:spPr bwMode="hidden">
                  <a:xfrm rot="17542885" flipH="1">
                    <a:off x="1291" y="3603"/>
                    <a:ext cx="820" cy="489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5 w 1769"/>
                      <a:gd name="T3" fmla="*/ 4 h 791"/>
                      <a:gd name="T4" fmla="*/ 12 w 1769"/>
                      <a:gd name="T5" fmla="*/ 12 h 791"/>
                      <a:gd name="T6" fmla="*/ 16 w 1769"/>
                      <a:gd name="T7" fmla="*/ 24 h 791"/>
                      <a:gd name="T8" fmla="*/ 18 w 1769"/>
                      <a:gd name="T9" fmla="*/ 33 h 791"/>
                      <a:gd name="T10" fmla="*/ 17 w 1769"/>
                      <a:gd name="T11" fmla="*/ 44 h 791"/>
                      <a:gd name="T12" fmla="*/ 16 w 1769"/>
                      <a:gd name="T13" fmla="*/ 35 h 791"/>
                      <a:gd name="T14" fmla="*/ 14 w 1769"/>
                      <a:gd name="T15" fmla="*/ 25 h 791"/>
                      <a:gd name="T16" fmla="*/ 11 w 1769"/>
                      <a:gd name="T17" fmla="*/ 17 h 791"/>
                      <a:gd name="T18" fmla="*/ 6 w 1769"/>
                      <a:gd name="T19" fmla="*/ 9 h 791"/>
                      <a:gd name="T20" fmla="*/ 0 w 1769"/>
                      <a:gd name="T21" fmla="*/ 4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88" name="Group 97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1104" name="Freeform 98"/>
                  <p:cNvSpPr>
                    <a:spLocks/>
                  </p:cNvSpPr>
                  <p:nvPr/>
                </p:nvSpPr>
                <p:spPr bwMode="hidden">
                  <a:xfrm rot="16782062" flipH="1">
                    <a:off x="1343" y="2658"/>
                    <a:ext cx="1722" cy="302"/>
                  </a:xfrm>
                  <a:custGeom>
                    <a:avLst/>
                    <a:gdLst>
                      <a:gd name="T0" fmla="*/ 0 w 2736"/>
                      <a:gd name="T1" fmla="*/ 23 h 504"/>
                      <a:gd name="T2" fmla="*/ 53 w 2736"/>
                      <a:gd name="T3" fmla="*/ 8 h 504"/>
                      <a:gd name="T4" fmla="*/ 111 w 2736"/>
                      <a:gd name="T5" fmla="*/ 1 h 504"/>
                      <a:gd name="T6" fmla="*/ 170 w 2736"/>
                      <a:gd name="T7" fmla="*/ 1 h 504"/>
                      <a:gd name="T8" fmla="*/ 169 w 2736"/>
                      <a:gd name="T9" fmla="*/ 5 h 504"/>
                      <a:gd name="T10" fmla="*/ 110 w 2736"/>
                      <a:gd name="T11" fmla="*/ 5 h 504"/>
                      <a:gd name="T12" fmla="*/ 41 w 2736"/>
                      <a:gd name="T13" fmla="*/ 14 h 504"/>
                      <a:gd name="T14" fmla="*/ 0 w 2736"/>
                      <a:gd name="T15" fmla="*/ 2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05" name="Freeform 99"/>
                  <p:cNvSpPr>
                    <a:spLocks/>
                  </p:cNvSpPr>
                  <p:nvPr/>
                </p:nvSpPr>
                <p:spPr bwMode="hidden">
                  <a:xfrm rot="16782062" flipH="1">
                    <a:off x="1670" y="3845"/>
                    <a:ext cx="920" cy="444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9 w 1769"/>
                      <a:gd name="T3" fmla="*/ 2 h 791"/>
                      <a:gd name="T4" fmla="*/ 23 w 1769"/>
                      <a:gd name="T5" fmla="*/ 6 h 791"/>
                      <a:gd name="T6" fmla="*/ 32 w 1769"/>
                      <a:gd name="T7" fmla="*/ 13 h 791"/>
                      <a:gd name="T8" fmla="*/ 35 w 1769"/>
                      <a:gd name="T9" fmla="*/ 19 h 791"/>
                      <a:gd name="T10" fmla="*/ 33 w 1769"/>
                      <a:gd name="T11" fmla="*/ 25 h 791"/>
                      <a:gd name="T12" fmla="*/ 31 w 1769"/>
                      <a:gd name="T13" fmla="*/ 20 h 791"/>
                      <a:gd name="T14" fmla="*/ 28 w 1769"/>
                      <a:gd name="T15" fmla="*/ 14 h 791"/>
                      <a:gd name="T16" fmla="*/ 22 w 1769"/>
                      <a:gd name="T17" fmla="*/ 9 h 791"/>
                      <a:gd name="T18" fmla="*/ 11 w 1769"/>
                      <a:gd name="T19" fmla="*/ 4 h 791"/>
                      <a:gd name="T20" fmla="*/ 0 w 1769"/>
                      <a:gd name="T21" fmla="*/ 2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89" name="Group 100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1102" name="Freeform 101"/>
                  <p:cNvSpPr>
                    <a:spLocks/>
                  </p:cNvSpPr>
                  <p:nvPr/>
                </p:nvSpPr>
                <p:spPr bwMode="hidden">
                  <a:xfrm rot="3144576">
                    <a:off x="2627" y="2423"/>
                    <a:ext cx="1723" cy="312"/>
                  </a:xfrm>
                  <a:custGeom>
                    <a:avLst/>
                    <a:gdLst>
                      <a:gd name="T0" fmla="*/ 0 w 2736"/>
                      <a:gd name="T1" fmla="*/ 28 h 504"/>
                      <a:gd name="T2" fmla="*/ 54 w 2736"/>
                      <a:gd name="T3" fmla="*/ 9 h 504"/>
                      <a:gd name="T4" fmla="*/ 111 w 2736"/>
                      <a:gd name="T5" fmla="*/ 1 h 504"/>
                      <a:gd name="T6" fmla="*/ 171 w 2736"/>
                      <a:gd name="T7" fmla="*/ 1 h 504"/>
                      <a:gd name="T8" fmla="*/ 170 w 2736"/>
                      <a:gd name="T9" fmla="*/ 6 h 504"/>
                      <a:gd name="T10" fmla="*/ 110 w 2736"/>
                      <a:gd name="T11" fmla="*/ 6 h 504"/>
                      <a:gd name="T12" fmla="*/ 41 w 2736"/>
                      <a:gd name="T13" fmla="*/ 17 h 504"/>
                      <a:gd name="T14" fmla="*/ 0 w 2736"/>
                      <a:gd name="T15" fmla="*/ 28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03" name="Freeform 102"/>
                  <p:cNvSpPr>
                    <a:spLocks/>
                  </p:cNvSpPr>
                  <p:nvPr/>
                </p:nvSpPr>
                <p:spPr bwMode="hidden">
                  <a:xfrm rot="3144576">
                    <a:off x="3752" y="3435"/>
                    <a:ext cx="925" cy="491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0 w 1769"/>
                      <a:gd name="T3" fmla="*/ 4 h 791"/>
                      <a:gd name="T4" fmla="*/ 24 w 1769"/>
                      <a:gd name="T5" fmla="*/ 12 h 791"/>
                      <a:gd name="T6" fmla="*/ 33 w 1769"/>
                      <a:gd name="T7" fmla="*/ 25 h 791"/>
                      <a:gd name="T8" fmla="*/ 36 w 1769"/>
                      <a:gd name="T9" fmla="*/ 35 h 791"/>
                      <a:gd name="T10" fmla="*/ 35 w 1769"/>
                      <a:gd name="T11" fmla="*/ 45 h 791"/>
                      <a:gd name="T12" fmla="*/ 32 w 1769"/>
                      <a:gd name="T13" fmla="*/ 36 h 791"/>
                      <a:gd name="T14" fmla="*/ 28 w 1769"/>
                      <a:gd name="T15" fmla="*/ 26 h 791"/>
                      <a:gd name="T16" fmla="*/ 22 w 1769"/>
                      <a:gd name="T17" fmla="*/ 17 h 791"/>
                      <a:gd name="T18" fmla="*/ 12 w 1769"/>
                      <a:gd name="T19" fmla="*/ 9 h 791"/>
                      <a:gd name="T20" fmla="*/ 0 w 1769"/>
                      <a:gd name="T21" fmla="*/ 4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90" name="Group 103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1100" name="Freeform 104"/>
                  <p:cNvSpPr>
                    <a:spLocks/>
                  </p:cNvSpPr>
                  <p:nvPr/>
                </p:nvSpPr>
                <p:spPr bwMode="hidden">
                  <a:xfrm rot="3745735">
                    <a:off x="2509" y="2459"/>
                    <a:ext cx="1643" cy="299"/>
                  </a:xfrm>
                  <a:custGeom>
                    <a:avLst/>
                    <a:gdLst>
                      <a:gd name="T0" fmla="*/ 0 w 2736"/>
                      <a:gd name="T1" fmla="*/ 22 h 504"/>
                      <a:gd name="T2" fmla="*/ 40 w 2736"/>
                      <a:gd name="T3" fmla="*/ 7 h 504"/>
                      <a:gd name="T4" fmla="*/ 83 w 2736"/>
                      <a:gd name="T5" fmla="*/ 1 h 504"/>
                      <a:gd name="T6" fmla="*/ 129 w 2736"/>
                      <a:gd name="T7" fmla="*/ 1 h 504"/>
                      <a:gd name="T8" fmla="*/ 128 w 2736"/>
                      <a:gd name="T9" fmla="*/ 4 h 504"/>
                      <a:gd name="T10" fmla="*/ 83 w 2736"/>
                      <a:gd name="T11" fmla="*/ 4 h 504"/>
                      <a:gd name="T12" fmla="*/ 31 w 2736"/>
                      <a:gd name="T13" fmla="*/ 12 h 504"/>
                      <a:gd name="T14" fmla="*/ 0 w 2736"/>
                      <a:gd name="T15" fmla="*/ 2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01" name="Freeform 105"/>
                  <p:cNvSpPr>
                    <a:spLocks/>
                  </p:cNvSpPr>
                  <p:nvPr/>
                </p:nvSpPr>
                <p:spPr bwMode="hidden">
                  <a:xfrm rot="3745735">
                    <a:off x="3387" y="3529"/>
                    <a:ext cx="885" cy="469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8 w 1769"/>
                      <a:gd name="T3" fmla="*/ 2 h 791"/>
                      <a:gd name="T4" fmla="*/ 19 w 1769"/>
                      <a:gd name="T5" fmla="*/ 9 h 791"/>
                      <a:gd name="T6" fmla="*/ 26 w 1769"/>
                      <a:gd name="T7" fmla="*/ 18 h 791"/>
                      <a:gd name="T8" fmla="*/ 28 w 1769"/>
                      <a:gd name="T9" fmla="*/ 26 h 791"/>
                      <a:gd name="T10" fmla="*/ 27 w 1769"/>
                      <a:gd name="T11" fmla="*/ 34 h 791"/>
                      <a:gd name="T12" fmla="*/ 25 w 1769"/>
                      <a:gd name="T13" fmla="*/ 27 h 791"/>
                      <a:gd name="T14" fmla="*/ 22 w 1769"/>
                      <a:gd name="T15" fmla="*/ 20 h 791"/>
                      <a:gd name="T16" fmla="*/ 18 w 1769"/>
                      <a:gd name="T17" fmla="*/ 13 h 791"/>
                      <a:gd name="T18" fmla="*/ 10 w 1769"/>
                      <a:gd name="T19" fmla="*/ 7 h 791"/>
                      <a:gd name="T20" fmla="*/ 0 w 1769"/>
                      <a:gd name="T21" fmla="*/ 3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91" name="Group 106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1098" name="Freeform 107"/>
                  <p:cNvSpPr>
                    <a:spLocks/>
                  </p:cNvSpPr>
                  <p:nvPr/>
                </p:nvSpPr>
                <p:spPr bwMode="hidden">
                  <a:xfrm rot="4286818">
                    <a:off x="2328" y="2644"/>
                    <a:ext cx="1600" cy="244"/>
                  </a:xfrm>
                  <a:custGeom>
                    <a:avLst/>
                    <a:gdLst>
                      <a:gd name="T0" fmla="*/ 0 w 2736"/>
                      <a:gd name="T1" fmla="*/ 7 h 504"/>
                      <a:gd name="T2" fmla="*/ 35 w 2736"/>
                      <a:gd name="T3" fmla="*/ 2 h 504"/>
                      <a:gd name="T4" fmla="*/ 71 w 2736"/>
                      <a:gd name="T5" fmla="*/ 0 h 504"/>
                      <a:gd name="T6" fmla="*/ 109 w 2736"/>
                      <a:gd name="T7" fmla="*/ 0 h 504"/>
                      <a:gd name="T8" fmla="*/ 109 w 2736"/>
                      <a:gd name="T9" fmla="*/ 1 h 504"/>
                      <a:gd name="T10" fmla="*/ 70 w 2736"/>
                      <a:gd name="T11" fmla="*/ 1 h 504"/>
                      <a:gd name="T12" fmla="*/ 26 w 2736"/>
                      <a:gd name="T13" fmla="*/ 4 h 504"/>
                      <a:gd name="T14" fmla="*/ 0 w 2736"/>
                      <a:gd name="T15" fmla="*/ 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099" name="Freeform 108"/>
                  <p:cNvSpPr>
                    <a:spLocks/>
                  </p:cNvSpPr>
                  <p:nvPr/>
                </p:nvSpPr>
                <p:spPr bwMode="hidden">
                  <a:xfrm rot="4286818">
                    <a:off x="3006" y="3665"/>
                    <a:ext cx="851" cy="386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6 w 1769"/>
                      <a:gd name="T3" fmla="*/ 0 h 791"/>
                      <a:gd name="T4" fmla="*/ 14 w 1769"/>
                      <a:gd name="T5" fmla="*/ 2 h 791"/>
                      <a:gd name="T6" fmla="*/ 20 w 1769"/>
                      <a:gd name="T7" fmla="*/ 6 h 791"/>
                      <a:gd name="T8" fmla="*/ 22 w 1769"/>
                      <a:gd name="T9" fmla="*/ 8 h 791"/>
                      <a:gd name="T10" fmla="*/ 21 w 1769"/>
                      <a:gd name="T11" fmla="*/ 10 h 791"/>
                      <a:gd name="T12" fmla="*/ 20 w 1769"/>
                      <a:gd name="T13" fmla="*/ 9 h 791"/>
                      <a:gd name="T14" fmla="*/ 17 w 1769"/>
                      <a:gd name="T15" fmla="*/ 6 h 791"/>
                      <a:gd name="T16" fmla="*/ 13 w 1769"/>
                      <a:gd name="T17" fmla="*/ 4 h 791"/>
                      <a:gd name="T18" fmla="*/ 7 w 1769"/>
                      <a:gd name="T19" fmla="*/ 2 h 791"/>
                      <a:gd name="T20" fmla="*/ 0 w 1769"/>
                      <a:gd name="T21" fmla="*/ 1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92" name="Group 109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1096" name="Freeform 110"/>
                  <p:cNvSpPr>
                    <a:spLocks/>
                  </p:cNvSpPr>
                  <p:nvPr/>
                </p:nvSpPr>
                <p:spPr bwMode="hidden">
                  <a:xfrm rot="4898956">
                    <a:off x="2227" y="2677"/>
                    <a:ext cx="1432" cy="247"/>
                  </a:xfrm>
                  <a:custGeom>
                    <a:avLst/>
                    <a:gdLst>
                      <a:gd name="T0" fmla="*/ 0 w 2736"/>
                      <a:gd name="T1" fmla="*/ 7 h 504"/>
                      <a:gd name="T2" fmla="*/ 18 w 2736"/>
                      <a:gd name="T3" fmla="*/ 2 h 504"/>
                      <a:gd name="T4" fmla="*/ 37 w 2736"/>
                      <a:gd name="T5" fmla="*/ 0 h 504"/>
                      <a:gd name="T6" fmla="*/ 56 w 2736"/>
                      <a:gd name="T7" fmla="*/ 0 h 504"/>
                      <a:gd name="T8" fmla="*/ 56 w 2736"/>
                      <a:gd name="T9" fmla="*/ 1 h 504"/>
                      <a:gd name="T10" fmla="*/ 36 w 2736"/>
                      <a:gd name="T11" fmla="*/ 1 h 504"/>
                      <a:gd name="T12" fmla="*/ 14 w 2736"/>
                      <a:gd name="T13" fmla="*/ 4 h 504"/>
                      <a:gd name="T14" fmla="*/ 0 w 2736"/>
                      <a:gd name="T15" fmla="*/ 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097" name="Freeform 111"/>
                  <p:cNvSpPr>
                    <a:spLocks/>
                  </p:cNvSpPr>
                  <p:nvPr/>
                </p:nvSpPr>
                <p:spPr bwMode="hidden">
                  <a:xfrm rot="4898956">
                    <a:off x="2637" y="3646"/>
                    <a:ext cx="789" cy="386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4 w 1769"/>
                      <a:gd name="T3" fmla="*/ 0 h 791"/>
                      <a:gd name="T4" fmla="*/ 9 w 1769"/>
                      <a:gd name="T5" fmla="*/ 2 h 791"/>
                      <a:gd name="T6" fmla="*/ 13 w 1769"/>
                      <a:gd name="T7" fmla="*/ 6 h 791"/>
                      <a:gd name="T8" fmla="*/ 14 w 1769"/>
                      <a:gd name="T9" fmla="*/ 8 h 791"/>
                      <a:gd name="T10" fmla="*/ 13 w 1769"/>
                      <a:gd name="T11" fmla="*/ 10 h 791"/>
                      <a:gd name="T12" fmla="*/ 12 w 1769"/>
                      <a:gd name="T13" fmla="*/ 9 h 791"/>
                      <a:gd name="T14" fmla="*/ 11 w 1769"/>
                      <a:gd name="T15" fmla="*/ 6 h 791"/>
                      <a:gd name="T16" fmla="*/ 9 w 1769"/>
                      <a:gd name="T17" fmla="*/ 4 h 791"/>
                      <a:gd name="T18" fmla="*/ 4 w 1769"/>
                      <a:gd name="T19" fmla="*/ 2 h 791"/>
                      <a:gd name="T20" fmla="*/ 0 w 1769"/>
                      <a:gd name="T21" fmla="*/ 1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93" name="Group 112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1094" name="Freeform 113"/>
                  <p:cNvSpPr>
                    <a:spLocks/>
                  </p:cNvSpPr>
                  <p:nvPr/>
                </p:nvSpPr>
                <p:spPr bwMode="hidden">
                  <a:xfrm rot="5755659">
                    <a:off x="1903" y="2758"/>
                    <a:ext cx="1432" cy="186"/>
                  </a:xfrm>
                  <a:custGeom>
                    <a:avLst/>
                    <a:gdLst>
                      <a:gd name="T0" fmla="*/ 0 w 2736"/>
                      <a:gd name="T1" fmla="*/ 1 h 504"/>
                      <a:gd name="T2" fmla="*/ 18 w 2736"/>
                      <a:gd name="T3" fmla="*/ 0 h 504"/>
                      <a:gd name="T4" fmla="*/ 37 w 2736"/>
                      <a:gd name="T5" fmla="*/ 0 h 504"/>
                      <a:gd name="T6" fmla="*/ 56 w 2736"/>
                      <a:gd name="T7" fmla="*/ 0 h 504"/>
                      <a:gd name="T8" fmla="*/ 56 w 2736"/>
                      <a:gd name="T9" fmla="*/ 0 h 504"/>
                      <a:gd name="T10" fmla="*/ 36 w 2736"/>
                      <a:gd name="T11" fmla="*/ 0 h 504"/>
                      <a:gd name="T12" fmla="*/ 14 w 2736"/>
                      <a:gd name="T13" fmla="*/ 1 h 504"/>
                      <a:gd name="T14" fmla="*/ 0 w 2736"/>
                      <a:gd name="T15" fmla="*/ 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095" name="Freeform 114"/>
                  <p:cNvSpPr>
                    <a:spLocks/>
                  </p:cNvSpPr>
                  <p:nvPr/>
                </p:nvSpPr>
                <p:spPr bwMode="hidden">
                  <a:xfrm rot="5755659">
                    <a:off x="2051" y="3704"/>
                    <a:ext cx="767" cy="294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3 w 1769"/>
                      <a:gd name="T3" fmla="*/ 0 h 791"/>
                      <a:gd name="T4" fmla="*/ 8 w 1769"/>
                      <a:gd name="T5" fmla="*/ 0 h 791"/>
                      <a:gd name="T6" fmla="*/ 11 w 1769"/>
                      <a:gd name="T7" fmla="*/ 1 h 791"/>
                      <a:gd name="T8" fmla="*/ 12 w 1769"/>
                      <a:gd name="T9" fmla="*/ 1 h 791"/>
                      <a:gd name="T10" fmla="*/ 11 w 1769"/>
                      <a:gd name="T11" fmla="*/ 2 h 791"/>
                      <a:gd name="T12" fmla="*/ 10 w 1769"/>
                      <a:gd name="T13" fmla="*/ 1 h 791"/>
                      <a:gd name="T14" fmla="*/ 9 w 1769"/>
                      <a:gd name="T15" fmla="*/ 1 h 791"/>
                      <a:gd name="T16" fmla="*/ 7 w 1769"/>
                      <a:gd name="T17" fmla="*/ 1 h 791"/>
                      <a:gd name="T18" fmla="*/ 4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</p:grpSp>
          <p:sp>
            <p:nvSpPr>
              <p:cNvPr id="1038" name="Freeform 115"/>
              <p:cNvSpPr>
                <a:spLocks/>
              </p:cNvSpPr>
              <p:nvPr/>
            </p:nvSpPr>
            <p:spPr bwMode="hidden">
              <a:xfrm flipH="1">
                <a:off x="3873" y="934"/>
                <a:ext cx="190" cy="580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0 h 2368"/>
                  <a:gd name="T22" fmla="*/ 0 w 776"/>
                  <a:gd name="T23" fmla="*/ 0 h 2368"/>
                  <a:gd name="T24" fmla="*/ 0 w 776"/>
                  <a:gd name="T25" fmla="*/ 0 h 2368"/>
                  <a:gd name="T26" fmla="*/ 0 w 776"/>
                  <a:gd name="T27" fmla="*/ 0 h 2368"/>
                  <a:gd name="T28" fmla="*/ 0 w 776"/>
                  <a:gd name="T29" fmla="*/ 0 h 2368"/>
                  <a:gd name="T30" fmla="*/ 0 w 776"/>
                  <a:gd name="T31" fmla="*/ 0 h 2368"/>
                  <a:gd name="T32" fmla="*/ 0 w 776"/>
                  <a:gd name="T33" fmla="*/ 0 h 2368"/>
                  <a:gd name="T34" fmla="*/ 0 w 776"/>
                  <a:gd name="T35" fmla="*/ 0 h 2368"/>
                  <a:gd name="T36" fmla="*/ 0 w 776"/>
                  <a:gd name="T37" fmla="*/ 0 h 2368"/>
                  <a:gd name="T38" fmla="*/ 0 w 776"/>
                  <a:gd name="T39" fmla="*/ 0 h 2368"/>
                  <a:gd name="T40" fmla="*/ 0 w 776"/>
                  <a:gd name="T41" fmla="*/ 0 h 2368"/>
                  <a:gd name="T42" fmla="*/ 0 w 776"/>
                  <a:gd name="T43" fmla="*/ 0 h 2368"/>
                  <a:gd name="T44" fmla="*/ 0 w 776"/>
                  <a:gd name="T45" fmla="*/ 0 h 2368"/>
                  <a:gd name="T46" fmla="*/ 0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39" name="Arc 116"/>
              <p:cNvSpPr>
                <a:spLocks/>
              </p:cNvSpPr>
              <p:nvPr/>
            </p:nvSpPr>
            <p:spPr bwMode="hidden">
              <a:xfrm flipH="1">
                <a:off x="3527" y="725"/>
                <a:ext cx="832" cy="900"/>
              </a:xfrm>
              <a:custGeom>
                <a:avLst/>
                <a:gdLst>
                  <a:gd name="T0" fmla="*/ 0 w 21600"/>
                  <a:gd name="T1" fmla="*/ 0 h 21602"/>
                  <a:gd name="T2" fmla="*/ 0 w 21600"/>
                  <a:gd name="T3" fmla="*/ 0 h 21602"/>
                  <a:gd name="T4" fmla="*/ 0 w 21600"/>
                  <a:gd name="T5" fmla="*/ 0 h 2160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lnTo>
                      <a:pt x="5466" y="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40" name="Arc 117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T0" fmla="*/ 0 w 36729"/>
                  <a:gd name="T1" fmla="*/ 0 h 21600"/>
                  <a:gd name="T2" fmla="*/ 0 w 36729"/>
                  <a:gd name="T3" fmla="*/ 0 h 21600"/>
                  <a:gd name="T4" fmla="*/ 0 w 36729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lnTo>
                      <a:pt x="36729" y="1045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41" name="Arc 118"/>
              <p:cNvSpPr>
                <a:spLocks/>
              </p:cNvSpPr>
              <p:nvPr/>
            </p:nvSpPr>
            <p:spPr bwMode="hidden">
              <a:xfrm flipH="1">
                <a:off x="3612" y="580"/>
                <a:ext cx="485" cy="933"/>
              </a:xfrm>
              <a:custGeom>
                <a:avLst/>
                <a:gdLst>
                  <a:gd name="T0" fmla="*/ 0 w 28940"/>
                  <a:gd name="T1" fmla="*/ 0 h 22305"/>
                  <a:gd name="T2" fmla="*/ 0 w 28940"/>
                  <a:gd name="T3" fmla="*/ 0 h 22305"/>
                  <a:gd name="T4" fmla="*/ 0 w 28940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lnTo>
                      <a:pt x="0" y="128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42" name="Arc 119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28"/>
              </a:xfrm>
              <a:custGeom>
                <a:avLst/>
                <a:gdLst>
                  <a:gd name="T0" fmla="*/ 0 w 30473"/>
                  <a:gd name="T1" fmla="*/ 0 h 22305"/>
                  <a:gd name="T2" fmla="*/ 0 w 30473"/>
                  <a:gd name="T3" fmla="*/ 0 h 22305"/>
                  <a:gd name="T4" fmla="*/ 0 w 30473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lnTo>
                      <a:pt x="-1" y="1906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43" name="Arc 120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T0" fmla="*/ 0 w 34455"/>
                  <a:gd name="T1" fmla="*/ 0 h 22305"/>
                  <a:gd name="T2" fmla="*/ 0 w 34455"/>
                  <a:gd name="T3" fmla="*/ 0 h 22305"/>
                  <a:gd name="T4" fmla="*/ 0 w 34455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lnTo>
                      <a:pt x="0" y="424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44" name="Arc 121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0 h 22305"/>
                  <a:gd name="T4" fmla="*/ 0 w 34812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45" name="Arc 122"/>
              <p:cNvSpPr>
                <a:spLocks/>
              </p:cNvSpPr>
              <p:nvPr/>
            </p:nvSpPr>
            <p:spPr bwMode="hidden">
              <a:xfrm>
                <a:off x="4269" y="585"/>
                <a:ext cx="393" cy="933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0 h 22305"/>
                  <a:gd name="T4" fmla="*/ 0 w 34812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46" name="Arc 123"/>
              <p:cNvSpPr>
                <a:spLocks/>
              </p:cNvSpPr>
              <p:nvPr/>
            </p:nvSpPr>
            <p:spPr bwMode="hidden">
              <a:xfrm>
                <a:off x="4302" y="463"/>
                <a:ext cx="558" cy="933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0 h 22305"/>
                  <a:gd name="T4" fmla="*/ 0 w 34812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47" name="Freeform 124"/>
              <p:cNvSpPr>
                <a:spLocks/>
              </p:cNvSpPr>
              <p:nvPr/>
            </p:nvSpPr>
            <p:spPr bwMode="hidden">
              <a:xfrm>
                <a:off x="4410" y="1033"/>
                <a:ext cx="188" cy="580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0 h 2368"/>
                  <a:gd name="T22" fmla="*/ 0 w 776"/>
                  <a:gd name="T23" fmla="*/ 0 h 2368"/>
                  <a:gd name="T24" fmla="*/ 0 w 776"/>
                  <a:gd name="T25" fmla="*/ 0 h 2368"/>
                  <a:gd name="T26" fmla="*/ 0 w 776"/>
                  <a:gd name="T27" fmla="*/ 0 h 2368"/>
                  <a:gd name="T28" fmla="*/ 0 w 776"/>
                  <a:gd name="T29" fmla="*/ 0 h 2368"/>
                  <a:gd name="T30" fmla="*/ 0 w 776"/>
                  <a:gd name="T31" fmla="*/ 0 h 2368"/>
                  <a:gd name="T32" fmla="*/ 0 w 776"/>
                  <a:gd name="T33" fmla="*/ 0 h 2368"/>
                  <a:gd name="T34" fmla="*/ 0 w 776"/>
                  <a:gd name="T35" fmla="*/ 0 h 2368"/>
                  <a:gd name="T36" fmla="*/ 0 w 776"/>
                  <a:gd name="T37" fmla="*/ 0 h 2368"/>
                  <a:gd name="T38" fmla="*/ 0 w 776"/>
                  <a:gd name="T39" fmla="*/ 0 h 2368"/>
                  <a:gd name="T40" fmla="*/ 0 w 776"/>
                  <a:gd name="T41" fmla="*/ 0 h 2368"/>
                  <a:gd name="T42" fmla="*/ 0 w 776"/>
                  <a:gd name="T43" fmla="*/ 0 h 2368"/>
                  <a:gd name="T44" fmla="*/ 0 w 776"/>
                  <a:gd name="T45" fmla="*/ 0 h 2368"/>
                  <a:gd name="T46" fmla="*/ 0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48" name="Freeform 125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1" cy="326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0 h 2368"/>
                  <a:gd name="T22" fmla="*/ 0 w 776"/>
                  <a:gd name="T23" fmla="*/ 0 h 2368"/>
                  <a:gd name="T24" fmla="*/ 0 w 776"/>
                  <a:gd name="T25" fmla="*/ 0 h 2368"/>
                  <a:gd name="T26" fmla="*/ 0 w 776"/>
                  <a:gd name="T27" fmla="*/ 0 h 2368"/>
                  <a:gd name="T28" fmla="*/ 0 w 776"/>
                  <a:gd name="T29" fmla="*/ 0 h 2368"/>
                  <a:gd name="T30" fmla="*/ 0 w 776"/>
                  <a:gd name="T31" fmla="*/ 0 h 2368"/>
                  <a:gd name="T32" fmla="*/ 0 w 776"/>
                  <a:gd name="T33" fmla="*/ 0 h 2368"/>
                  <a:gd name="T34" fmla="*/ 0 w 776"/>
                  <a:gd name="T35" fmla="*/ 0 h 2368"/>
                  <a:gd name="T36" fmla="*/ 0 w 776"/>
                  <a:gd name="T37" fmla="*/ 0 h 2368"/>
                  <a:gd name="T38" fmla="*/ 0 w 776"/>
                  <a:gd name="T39" fmla="*/ 0 h 2368"/>
                  <a:gd name="T40" fmla="*/ 0 w 776"/>
                  <a:gd name="T41" fmla="*/ 0 h 2368"/>
                  <a:gd name="T42" fmla="*/ 0 w 776"/>
                  <a:gd name="T43" fmla="*/ 0 h 2368"/>
                  <a:gd name="T44" fmla="*/ 0 w 776"/>
                  <a:gd name="T45" fmla="*/ 0 h 2368"/>
                  <a:gd name="T46" fmla="*/ 0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49" name="Arc 126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T0" fmla="*/ 0 w 36830"/>
                  <a:gd name="T1" fmla="*/ 0 h 22305"/>
                  <a:gd name="T2" fmla="*/ 0 w 36830"/>
                  <a:gd name="T3" fmla="*/ 0 h 22305"/>
                  <a:gd name="T4" fmla="*/ 0 w 36830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lnTo>
                      <a:pt x="0" y="6283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50" name="Arc 127"/>
              <p:cNvSpPr>
                <a:spLocks/>
              </p:cNvSpPr>
              <p:nvPr/>
            </p:nvSpPr>
            <p:spPr bwMode="hidden">
              <a:xfrm flipH="1">
                <a:off x="3426" y="122"/>
                <a:ext cx="724" cy="899"/>
              </a:xfrm>
              <a:custGeom>
                <a:avLst/>
                <a:gdLst>
                  <a:gd name="T0" fmla="*/ 0 w 31881"/>
                  <a:gd name="T1" fmla="*/ 0 h 21600"/>
                  <a:gd name="T2" fmla="*/ 0 w 31881"/>
                  <a:gd name="T3" fmla="*/ 0 h 21600"/>
                  <a:gd name="T4" fmla="*/ 0 w 31881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lnTo>
                      <a:pt x="-1" y="1001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51" name="Arc 128"/>
              <p:cNvSpPr>
                <a:spLocks/>
              </p:cNvSpPr>
              <p:nvPr/>
            </p:nvSpPr>
            <p:spPr bwMode="hidden">
              <a:xfrm>
                <a:off x="4199" y="502"/>
                <a:ext cx="297" cy="901"/>
              </a:xfrm>
              <a:custGeom>
                <a:avLst/>
                <a:gdLst>
                  <a:gd name="T0" fmla="*/ 0 w 31146"/>
                  <a:gd name="T1" fmla="*/ 0 h 21600"/>
                  <a:gd name="T2" fmla="*/ 0 w 31146"/>
                  <a:gd name="T3" fmla="*/ 0 h 21600"/>
                  <a:gd name="T4" fmla="*/ 0 w 31146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52" name="Freeform 129"/>
              <p:cNvSpPr>
                <a:spLocks/>
              </p:cNvSpPr>
              <p:nvPr/>
            </p:nvSpPr>
            <p:spPr bwMode="hidden">
              <a:xfrm flipH="1">
                <a:off x="3307" y="981"/>
                <a:ext cx="426" cy="598"/>
              </a:xfrm>
              <a:custGeom>
                <a:avLst/>
                <a:gdLst>
                  <a:gd name="T0" fmla="*/ 0 w 776"/>
                  <a:gd name="T1" fmla="*/ 0 h 2368"/>
                  <a:gd name="T2" fmla="*/ 7 w 776"/>
                  <a:gd name="T3" fmla="*/ 0 h 2368"/>
                  <a:gd name="T4" fmla="*/ 3 w 776"/>
                  <a:gd name="T5" fmla="*/ 0 h 2368"/>
                  <a:gd name="T6" fmla="*/ 9 w 776"/>
                  <a:gd name="T7" fmla="*/ 0 h 2368"/>
                  <a:gd name="T8" fmla="*/ 5 w 776"/>
                  <a:gd name="T9" fmla="*/ 0 h 2368"/>
                  <a:gd name="T10" fmla="*/ 10 w 776"/>
                  <a:gd name="T11" fmla="*/ 0 h 2368"/>
                  <a:gd name="T12" fmla="*/ 8 w 776"/>
                  <a:gd name="T13" fmla="*/ 0 h 2368"/>
                  <a:gd name="T14" fmla="*/ 13 w 776"/>
                  <a:gd name="T15" fmla="*/ 0 h 2368"/>
                  <a:gd name="T16" fmla="*/ 10 w 776"/>
                  <a:gd name="T17" fmla="*/ 0 h 2368"/>
                  <a:gd name="T18" fmla="*/ 14 w 776"/>
                  <a:gd name="T19" fmla="*/ 0 h 2368"/>
                  <a:gd name="T20" fmla="*/ 13 w 776"/>
                  <a:gd name="T21" fmla="*/ 0 h 2368"/>
                  <a:gd name="T22" fmla="*/ 16 w 776"/>
                  <a:gd name="T23" fmla="*/ 0 h 2368"/>
                  <a:gd name="T24" fmla="*/ 16 w 776"/>
                  <a:gd name="T25" fmla="*/ 0 h 2368"/>
                  <a:gd name="T26" fmla="*/ 18 w 776"/>
                  <a:gd name="T27" fmla="*/ 0 h 2368"/>
                  <a:gd name="T28" fmla="*/ 17 w 776"/>
                  <a:gd name="T29" fmla="*/ 0 h 2368"/>
                  <a:gd name="T30" fmla="*/ 20 w 776"/>
                  <a:gd name="T31" fmla="*/ 0 h 2368"/>
                  <a:gd name="T32" fmla="*/ 18 w 776"/>
                  <a:gd name="T33" fmla="*/ 1 h 2368"/>
                  <a:gd name="T34" fmla="*/ 20 w 776"/>
                  <a:gd name="T35" fmla="*/ 1 h 2368"/>
                  <a:gd name="T36" fmla="*/ 18 w 776"/>
                  <a:gd name="T37" fmla="*/ 1 h 2368"/>
                  <a:gd name="T38" fmla="*/ 21 w 776"/>
                  <a:gd name="T39" fmla="*/ 1 h 2368"/>
                  <a:gd name="T40" fmla="*/ 20 w 776"/>
                  <a:gd name="T41" fmla="*/ 1 h 2368"/>
                  <a:gd name="T42" fmla="*/ 21 w 776"/>
                  <a:gd name="T43" fmla="*/ 1 h 2368"/>
                  <a:gd name="T44" fmla="*/ 20 w 776"/>
                  <a:gd name="T45" fmla="*/ 1 h 2368"/>
                  <a:gd name="T46" fmla="*/ 21 w 776"/>
                  <a:gd name="T47" fmla="*/ 1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53" name="Freeform 130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7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1 w 776"/>
                  <a:gd name="T7" fmla="*/ 0 h 2368"/>
                  <a:gd name="T8" fmla="*/ 0 w 776"/>
                  <a:gd name="T9" fmla="*/ 0 h 2368"/>
                  <a:gd name="T10" fmla="*/ 1 w 776"/>
                  <a:gd name="T11" fmla="*/ 0 h 2368"/>
                  <a:gd name="T12" fmla="*/ 1 w 776"/>
                  <a:gd name="T13" fmla="*/ 0 h 2368"/>
                  <a:gd name="T14" fmla="*/ 1 w 776"/>
                  <a:gd name="T15" fmla="*/ 0 h 2368"/>
                  <a:gd name="T16" fmla="*/ 1 w 776"/>
                  <a:gd name="T17" fmla="*/ 0 h 2368"/>
                  <a:gd name="T18" fmla="*/ 1 w 776"/>
                  <a:gd name="T19" fmla="*/ 0 h 2368"/>
                  <a:gd name="T20" fmla="*/ 1 w 776"/>
                  <a:gd name="T21" fmla="*/ 0 h 2368"/>
                  <a:gd name="T22" fmla="*/ 1 w 776"/>
                  <a:gd name="T23" fmla="*/ 0 h 2368"/>
                  <a:gd name="T24" fmla="*/ 1 w 776"/>
                  <a:gd name="T25" fmla="*/ 0 h 2368"/>
                  <a:gd name="T26" fmla="*/ 1 w 776"/>
                  <a:gd name="T27" fmla="*/ 0 h 2368"/>
                  <a:gd name="T28" fmla="*/ 1 w 776"/>
                  <a:gd name="T29" fmla="*/ 0 h 2368"/>
                  <a:gd name="T30" fmla="*/ 1 w 776"/>
                  <a:gd name="T31" fmla="*/ 0 h 2368"/>
                  <a:gd name="T32" fmla="*/ 1 w 776"/>
                  <a:gd name="T33" fmla="*/ 1 h 2368"/>
                  <a:gd name="T34" fmla="*/ 1 w 776"/>
                  <a:gd name="T35" fmla="*/ 1 h 2368"/>
                  <a:gd name="T36" fmla="*/ 1 w 776"/>
                  <a:gd name="T37" fmla="*/ 1 h 2368"/>
                  <a:gd name="T38" fmla="*/ 1 w 776"/>
                  <a:gd name="T39" fmla="*/ 1 h 2368"/>
                  <a:gd name="T40" fmla="*/ 1 w 776"/>
                  <a:gd name="T41" fmla="*/ 1 h 2368"/>
                  <a:gd name="T42" fmla="*/ 1 w 776"/>
                  <a:gd name="T43" fmla="*/ 1 h 2368"/>
                  <a:gd name="T44" fmla="*/ 1 w 776"/>
                  <a:gd name="T45" fmla="*/ 1 h 2368"/>
                  <a:gd name="T46" fmla="*/ 1 w 776"/>
                  <a:gd name="T47" fmla="*/ 1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54" name="Freeform 131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0 h 2368"/>
                  <a:gd name="T22" fmla="*/ 0 w 776"/>
                  <a:gd name="T23" fmla="*/ 0 h 2368"/>
                  <a:gd name="T24" fmla="*/ 0 w 776"/>
                  <a:gd name="T25" fmla="*/ 0 h 2368"/>
                  <a:gd name="T26" fmla="*/ 0 w 776"/>
                  <a:gd name="T27" fmla="*/ 0 h 2368"/>
                  <a:gd name="T28" fmla="*/ 0 w 776"/>
                  <a:gd name="T29" fmla="*/ 0 h 2368"/>
                  <a:gd name="T30" fmla="*/ 0 w 776"/>
                  <a:gd name="T31" fmla="*/ 0 h 2368"/>
                  <a:gd name="T32" fmla="*/ 0 w 776"/>
                  <a:gd name="T33" fmla="*/ 1 h 2368"/>
                  <a:gd name="T34" fmla="*/ 0 w 776"/>
                  <a:gd name="T35" fmla="*/ 1 h 2368"/>
                  <a:gd name="T36" fmla="*/ 0 w 776"/>
                  <a:gd name="T37" fmla="*/ 1 h 2368"/>
                  <a:gd name="T38" fmla="*/ 0 w 776"/>
                  <a:gd name="T39" fmla="*/ 1 h 2368"/>
                  <a:gd name="T40" fmla="*/ 0 w 776"/>
                  <a:gd name="T41" fmla="*/ 1 h 2368"/>
                  <a:gd name="T42" fmla="*/ 0 w 776"/>
                  <a:gd name="T43" fmla="*/ 1 h 2368"/>
                  <a:gd name="T44" fmla="*/ 0 w 776"/>
                  <a:gd name="T45" fmla="*/ 1 h 2368"/>
                  <a:gd name="T46" fmla="*/ 0 w 776"/>
                  <a:gd name="T47" fmla="*/ 1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55" name="Freeform 132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>
                  <a:gd name="T0" fmla="*/ 0 w 776"/>
                  <a:gd name="T1" fmla="*/ 0 h 2368"/>
                  <a:gd name="T2" fmla="*/ 4 w 776"/>
                  <a:gd name="T3" fmla="*/ 0 h 2368"/>
                  <a:gd name="T4" fmla="*/ 2 w 776"/>
                  <a:gd name="T5" fmla="*/ 0 h 2368"/>
                  <a:gd name="T6" fmla="*/ 6 w 776"/>
                  <a:gd name="T7" fmla="*/ 0 h 2368"/>
                  <a:gd name="T8" fmla="*/ 4 w 776"/>
                  <a:gd name="T9" fmla="*/ 0 h 2368"/>
                  <a:gd name="T10" fmla="*/ 7 w 776"/>
                  <a:gd name="T11" fmla="*/ 0 h 2368"/>
                  <a:gd name="T12" fmla="*/ 5 w 776"/>
                  <a:gd name="T13" fmla="*/ 0 h 2368"/>
                  <a:gd name="T14" fmla="*/ 8 w 776"/>
                  <a:gd name="T15" fmla="*/ 0 h 2368"/>
                  <a:gd name="T16" fmla="*/ 7 w 776"/>
                  <a:gd name="T17" fmla="*/ 0 h 2368"/>
                  <a:gd name="T18" fmla="*/ 9 w 776"/>
                  <a:gd name="T19" fmla="*/ 0 h 2368"/>
                  <a:gd name="T20" fmla="*/ 8 w 776"/>
                  <a:gd name="T21" fmla="*/ 0 h 2368"/>
                  <a:gd name="T22" fmla="*/ 10 w 776"/>
                  <a:gd name="T23" fmla="*/ 0 h 2368"/>
                  <a:gd name="T24" fmla="*/ 10 w 776"/>
                  <a:gd name="T25" fmla="*/ 0 h 2368"/>
                  <a:gd name="T26" fmla="*/ 12 w 776"/>
                  <a:gd name="T27" fmla="*/ 0 h 2368"/>
                  <a:gd name="T28" fmla="*/ 11 w 776"/>
                  <a:gd name="T29" fmla="*/ 1 h 2368"/>
                  <a:gd name="T30" fmla="*/ 12 w 776"/>
                  <a:gd name="T31" fmla="*/ 1 h 2368"/>
                  <a:gd name="T32" fmla="*/ 12 w 776"/>
                  <a:gd name="T33" fmla="*/ 1 h 2368"/>
                  <a:gd name="T34" fmla="*/ 12 w 776"/>
                  <a:gd name="T35" fmla="*/ 1 h 2368"/>
                  <a:gd name="T36" fmla="*/ 12 w 776"/>
                  <a:gd name="T37" fmla="*/ 1 h 2368"/>
                  <a:gd name="T38" fmla="*/ 13 w 776"/>
                  <a:gd name="T39" fmla="*/ 1 h 2368"/>
                  <a:gd name="T40" fmla="*/ 12 w 776"/>
                  <a:gd name="T41" fmla="*/ 1 h 2368"/>
                  <a:gd name="T42" fmla="*/ 13 w 776"/>
                  <a:gd name="T43" fmla="*/ 1 h 2368"/>
                  <a:gd name="T44" fmla="*/ 12 w 776"/>
                  <a:gd name="T45" fmla="*/ 1 h 2368"/>
                  <a:gd name="T46" fmla="*/ 13 w 776"/>
                  <a:gd name="T47" fmla="*/ 1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56" name="Freeform 133"/>
              <p:cNvSpPr>
                <a:spLocks/>
              </p:cNvSpPr>
              <p:nvPr/>
            </p:nvSpPr>
            <p:spPr bwMode="hidden">
              <a:xfrm>
                <a:off x="4636" y="576"/>
                <a:ext cx="594" cy="417"/>
              </a:xfrm>
              <a:custGeom>
                <a:avLst/>
                <a:gdLst>
                  <a:gd name="T0" fmla="*/ 0 w 776"/>
                  <a:gd name="T1" fmla="*/ 0 h 2368"/>
                  <a:gd name="T2" fmla="*/ 49 w 776"/>
                  <a:gd name="T3" fmla="*/ 0 h 2368"/>
                  <a:gd name="T4" fmla="*/ 19 w 776"/>
                  <a:gd name="T5" fmla="*/ 0 h 2368"/>
                  <a:gd name="T6" fmla="*/ 68 w 776"/>
                  <a:gd name="T7" fmla="*/ 0 h 2368"/>
                  <a:gd name="T8" fmla="*/ 39 w 776"/>
                  <a:gd name="T9" fmla="*/ 0 h 2368"/>
                  <a:gd name="T10" fmla="*/ 77 w 776"/>
                  <a:gd name="T11" fmla="*/ 0 h 2368"/>
                  <a:gd name="T12" fmla="*/ 58 w 776"/>
                  <a:gd name="T13" fmla="*/ 0 h 2368"/>
                  <a:gd name="T14" fmla="*/ 96 w 776"/>
                  <a:gd name="T15" fmla="*/ 0 h 2368"/>
                  <a:gd name="T16" fmla="*/ 77 w 776"/>
                  <a:gd name="T17" fmla="*/ 0 h 2368"/>
                  <a:gd name="T18" fmla="*/ 106 w 776"/>
                  <a:gd name="T19" fmla="*/ 0 h 2368"/>
                  <a:gd name="T20" fmla="*/ 96 w 776"/>
                  <a:gd name="T21" fmla="*/ 0 h 2368"/>
                  <a:gd name="T22" fmla="*/ 116 w 776"/>
                  <a:gd name="T23" fmla="*/ 0 h 2368"/>
                  <a:gd name="T24" fmla="*/ 116 w 776"/>
                  <a:gd name="T25" fmla="*/ 0 h 2368"/>
                  <a:gd name="T26" fmla="*/ 135 w 776"/>
                  <a:gd name="T27" fmla="*/ 0 h 2368"/>
                  <a:gd name="T28" fmla="*/ 126 w 776"/>
                  <a:gd name="T29" fmla="*/ 0 h 2368"/>
                  <a:gd name="T30" fmla="*/ 145 w 776"/>
                  <a:gd name="T31" fmla="*/ 0 h 2368"/>
                  <a:gd name="T32" fmla="*/ 135 w 776"/>
                  <a:gd name="T33" fmla="*/ 0 h 2368"/>
                  <a:gd name="T34" fmla="*/ 145 w 776"/>
                  <a:gd name="T35" fmla="*/ 0 h 2368"/>
                  <a:gd name="T36" fmla="*/ 135 w 776"/>
                  <a:gd name="T37" fmla="*/ 0 h 2368"/>
                  <a:gd name="T38" fmla="*/ 154 w 776"/>
                  <a:gd name="T39" fmla="*/ 0 h 2368"/>
                  <a:gd name="T40" fmla="*/ 145 w 776"/>
                  <a:gd name="T41" fmla="*/ 0 h 2368"/>
                  <a:gd name="T42" fmla="*/ 154 w 776"/>
                  <a:gd name="T43" fmla="*/ 0 h 2368"/>
                  <a:gd name="T44" fmla="*/ 145 w 776"/>
                  <a:gd name="T45" fmla="*/ 0 h 2368"/>
                  <a:gd name="T46" fmla="*/ 154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57" name="Freeform 134"/>
              <p:cNvSpPr>
                <a:spLocks/>
              </p:cNvSpPr>
              <p:nvPr/>
            </p:nvSpPr>
            <p:spPr bwMode="hidden">
              <a:xfrm>
                <a:off x="4658" y="132"/>
                <a:ext cx="260" cy="559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1 w 776"/>
                  <a:gd name="T11" fmla="*/ 0 h 2368"/>
                  <a:gd name="T12" fmla="*/ 0 w 776"/>
                  <a:gd name="T13" fmla="*/ 0 h 2368"/>
                  <a:gd name="T14" fmla="*/ 1 w 776"/>
                  <a:gd name="T15" fmla="*/ 0 h 2368"/>
                  <a:gd name="T16" fmla="*/ 1 w 776"/>
                  <a:gd name="T17" fmla="*/ 0 h 2368"/>
                  <a:gd name="T18" fmla="*/ 1 w 776"/>
                  <a:gd name="T19" fmla="*/ 0 h 2368"/>
                  <a:gd name="T20" fmla="*/ 1 w 776"/>
                  <a:gd name="T21" fmla="*/ 0 h 2368"/>
                  <a:gd name="T22" fmla="*/ 1 w 776"/>
                  <a:gd name="T23" fmla="*/ 0 h 2368"/>
                  <a:gd name="T24" fmla="*/ 1 w 776"/>
                  <a:gd name="T25" fmla="*/ 0 h 2368"/>
                  <a:gd name="T26" fmla="*/ 1 w 776"/>
                  <a:gd name="T27" fmla="*/ 0 h 2368"/>
                  <a:gd name="T28" fmla="*/ 1 w 776"/>
                  <a:gd name="T29" fmla="*/ 0 h 2368"/>
                  <a:gd name="T30" fmla="*/ 1 w 776"/>
                  <a:gd name="T31" fmla="*/ 0 h 2368"/>
                  <a:gd name="T32" fmla="*/ 1 w 776"/>
                  <a:gd name="T33" fmla="*/ 0 h 2368"/>
                  <a:gd name="T34" fmla="*/ 1 w 776"/>
                  <a:gd name="T35" fmla="*/ 0 h 2368"/>
                  <a:gd name="T36" fmla="*/ 1 w 776"/>
                  <a:gd name="T37" fmla="*/ 0 h 2368"/>
                  <a:gd name="T38" fmla="*/ 1 w 776"/>
                  <a:gd name="T39" fmla="*/ 0 h 2368"/>
                  <a:gd name="T40" fmla="*/ 1 w 776"/>
                  <a:gd name="T41" fmla="*/ 0 h 2368"/>
                  <a:gd name="T42" fmla="*/ 1 w 776"/>
                  <a:gd name="T43" fmla="*/ 0 h 2368"/>
                  <a:gd name="T44" fmla="*/ 1 w 776"/>
                  <a:gd name="T45" fmla="*/ 0 h 2368"/>
                  <a:gd name="T46" fmla="*/ 1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58" name="Freeform 135"/>
              <p:cNvSpPr>
                <a:spLocks/>
              </p:cNvSpPr>
              <p:nvPr/>
            </p:nvSpPr>
            <p:spPr bwMode="hidden">
              <a:xfrm rot="-1346631">
                <a:off x="4401" y="599"/>
                <a:ext cx="175" cy="329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0 h 2368"/>
                  <a:gd name="T22" fmla="*/ 0 w 776"/>
                  <a:gd name="T23" fmla="*/ 0 h 2368"/>
                  <a:gd name="T24" fmla="*/ 0 w 776"/>
                  <a:gd name="T25" fmla="*/ 0 h 2368"/>
                  <a:gd name="T26" fmla="*/ 0 w 776"/>
                  <a:gd name="T27" fmla="*/ 0 h 2368"/>
                  <a:gd name="T28" fmla="*/ 0 w 776"/>
                  <a:gd name="T29" fmla="*/ 0 h 2368"/>
                  <a:gd name="T30" fmla="*/ 0 w 776"/>
                  <a:gd name="T31" fmla="*/ 0 h 2368"/>
                  <a:gd name="T32" fmla="*/ 0 w 776"/>
                  <a:gd name="T33" fmla="*/ 0 h 2368"/>
                  <a:gd name="T34" fmla="*/ 0 w 776"/>
                  <a:gd name="T35" fmla="*/ 0 h 2368"/>
                  <a:gd name="T36" fmla="*/ 0 w 776"/>
                  <a:gd name="T37" fmla="*/ 0 h 2368"/>
                  <a:gd name="T38" fmla="*/ 0 w 776"/>
                  <a:gd name="T39" fmla="*/ 0 h 2368"/>
                  <a:gd name="T40" fmla="*/ 0 w 776"/>
                  <a:gd name="T41" fmla="*/ 0 h 2368"/>
                  <a:gd name="T42" fmla="*/ 0 w 776"/>
                  <a:gd name="T43" fmla="*/ 0 h 2368"/>
                  <a:gd name="T44" fmla="*/ 0 w 776"/>
                  <a:gd name="T45" fmla="*/ 0 h 2368"/>
                  <a:gd name="T46" fmla="*/ 0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59" name="Freeform 136"/>
              <p:cNvSpPr>
                <a:spLocks/>
              </p:cNvSpPr>
              <p:nvPr/>
            </p:nvSpPr>
            <p:spPr bwMode="hidden">
              <a:xfrm rot="1346631" flipH="1">
                <a:off x="3783" y="589"/>
                <a:ext cx="172" cy="330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0 h 2368"/>
                  <a:gd name="T22" fmla="*/ 0 w 776"/>
                  <a:gd name="T23" fmla="*/ 0 h 2368"/>
                  <a:gd name="T24" fmla="*/ 0 w 776"/>
                  <a:gd name="T25" fmla="*/ 0 h 2368"/>
                  <a:gd name="T26" fmla="*/ 0 w 776"/>
                  <a:gd name="T27" fmla="*/ 0 h 2368"/>
                  <a:gd name="T28" fmla="*/ 0 w 776"/>
                  <a:gd name="T29" fmla="*/ 0 h 2368"/>
                  <a:gd name="T30" fmla="*/ 0 w 776"/>
                  <a:gd name="T31" fmla="*/ 0 h 2368"/>
                  <a:gd name="T32" fmla="*/ 0 w 776"/>
                  <a:gd name="T33" fmla="*/ 0 h 2368"/>
                  <a:gd name="T34" fmla="*/ 0 w 776"/>
                  <a:gd name="T35" fmla="*/ 0 h 2368"/>
                  <a:gd name="T36" fmla="*/ 0 w 776"/>
                  <a:gd name="T37" fmla="*/ 0 h 2368"/>
                  <a:gd name="T38" fmla="*/ 0 w 776"/>
                  <a:gd name="T39" fmla="*/ 0 h 2368"/>
                  <a:gd name="T40" fmla="*/ 0 w 776"/>
                  <a:gd name="T41" fmla="*/ 0 h 2368"/>
                  <a:gd name="T42" fmla="*/ 0 w 776"/>
                  <a:gd name="T43" fmla="*/ 0 h 2368"/>
                  <a:gd name="T44" fmla="*/ 0 w 776"/>
                  <a:gd name="T45" fmla="*/ 0 h 2368"/>
                  <a:gd name="T46" fmla="*/ 0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CC00"/>
                  </a:solidFill>
                </a:endParaRPr>
              </a:p>
            </p:txBody>
          </p:sp>
        </p:grpSp>
      </p:grpSp>
      <p:sp>
        <p:nvSpPr>
          <p:cNvPr id="1027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1625"/>
            <a:ext cx="7772400" cy="146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1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8267" name="Rectangle 1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fld id="{6BE137C2-A2D2-415C-8B4F-4825BFF959B4}" type="datetime1">
              <a:rPr lang="en-US">
                <a:solidFill>
                  <a:srgbClr val="FFCC00"/>
                </a:solidFill>
              </a:rPr>
              <a:pPr>
                <a:defRPr/>
              </a:pPr>
              <a:t>3/11/2015</a:t>
            </a:fld>
            <a:endParaRPr lang="en-US">
              <a:solidFill>
                <a:srgbClr val="FFCC00"/>
              </a:solidFill>
            </a:endParaRPr>
          </a:p>
        </p:txBody>
      </p:sp>
      <p:sp>
        <p:nvSpPr>
          <p:cNvPr id="48268" name="Rectangle 1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r>
              <a:rPr lang="en-US">
                <a:solidFill>
                  <a:srgbClr val="FFCC00"/>
                </a:solidFill>
              </a:rPr>
              <a:t>Here I am to worship 1 of 6</a:t>
            </a:r>
          </a:p>
        </p:txBody>
      </p:sp>
      <p:sp>
        <p:nvSpPr>
          <p:cNvPr id="48269" name="Rectangle 1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fld id="{FBF6D2A3-E762-477F-A562-A1E41594378C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821566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4860" r:id="rId1"/>
    <p:sldLayoutId id="2147484861" r:id="rId2"/>
    <p:sldLayoutId id="2147484862" r:id="rId3"/>
    <p:sldLayoutId id="2147484863" r:id="rId4"/>
    <p:sldLayoutId id="2147484864" r:id="rId5"/>
    <p:sldLayoutId id="2147484865" r:id="rId6"/>
    <p:sldLayoutId id="2147484866" r:id="rId7"/>
    <p:sldLayoutId id="2147484867" r:id="rId8"/>
    <p:sldLayoutId id="2147484868" r:id="rId9"/>
    <p:sldLayoutId id="2147484869" r:id="rId10"/>
    <p:sldLayoutId id="2147484870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6303963" y="0"/>
            <a:ext cx="2840037" cy="3254375"/>
            <a:chOff x="3115" y="0"/>
            <a:chExt cx="2170" cy="2486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1164" name="Oval 4"/>
              <p:cNvSpPr>
                <a:spLocks noChangeArrowheads="1"/>
              </p:cNvSpPr>
              <p:nvPr/>
            </p:nvSpPr>
            <p:spPr bwMode="hidden">
              <a:xfrm>
                <a:off x="3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9pPr>
              </a:lstStyle>
              <a:p>
                <a:pPr eaLnBrk="0" hangingPunct="0">
                  <a:defRPr/>
                </a:pPr>
                <a:endParaRPr lang="en-US" altLang="en-US" smtClean="0">
                  <a:solidFill>
                    <a:srgbClr val="FFCC00"/>
                  </a:solidFill>
                </a:endParaRPr>
              </a:p>
            </p:txBody>
          </p:sp>
          <p:sp>
            <p:nvSpPr>
              <p:cNvPr id="1165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8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9pPr>
              </a:lstStyle>
              <a:p>
                <a:pPr eaLnBrk="0" hangingPunct="0">
                  <a:defRPr/>
                </a:pPr>
                <a:endParaRPr lang="en-US" altLang="en-US" smtClean="0">
                  <a:solidFill>
                    <a:srgbClr val="FFCC00"/>
                  </a:solidFill>
                </a:endParaRPr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1162" name="Oval 7"/>
              <p:cNvSpPr>
                <a:spLocks noChangeArrowheads="1"/>
              </p:cNvSpPr>
              <p:nvPr/>
            </p:nvSpPr>
            <p:spPr bwMode="hidden">
              <a:xfrm>
                <a:off x="-3" y="3"/>
                <a:ext cx="771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9pPr>
              </a:lstStyle>
              <a:p>
                <a:pPr eaLnBrk="0" hangingPunct="0">
                  <a:defRPr/>
                </a:pPr>
                <a:endParaRPr lang="en-US" altLang="en-US" smtClean="0">
                  <a:solidFill>
                    <a:srgbClr val="FFCC00"/>
                  </a:solidFill>
                </a:endParaRPr>
              </a:p>
            </p:txBody>
          </p:sp>
          <p:sp>
            <p:nvSpPr>
              <p:cNvPr id="1163" name="Oval 8"/>
              <p:cNvSpPr>
                <a:spLocks noChangeArrowheads="1"/>
              </p:cNvSpPr>
              <p:nvPr/>
            </p:nvSpPr>
            <p:spPr bwMode="hidden">
              <a:xfrm>
                <a:off x="276" y="254"/>
                <a:ext cx="186" cy="109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9pPr>
              </a:lstStyle>
              <a:p>
                <a:pPr eaLnBrk="0" hangingPunct="0">
                  <a:defRPr/>
                </a:pPr>
                <a:endParaRPr lang="en-US" altLang="en-US" smtClean="0">
                  <a:solidFill>
                    <a:srgbClr val="FFCC00"/>
                  </a:solidFill>
                </a:endParaRPr>
              </a:p>
            </p:txBody>
          </p:sp>
        </p:grpSp>
        <p:grpSp>
          <p:nvGrpSpPr>
            <p:cNvPr id="1034" name="Group 9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1160" name="Oval 1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9pPr>
              </a:lstStyle>
              <a:p>
                <a:pPr eaLnBrk="0" hangingPunct="0">
                  <a:defRPr/>
                </a:pPr>
                <a:endParaRPr lang="en-US" altLang="en-US" smtClean="0">
                  <a:solidFill>
                    <a:srgbClr val="FFCC00"/>
                  </a:solidFill>
                </a:endParaRPr>
              </a:p>
            </p:txBody>
          </p:sp>
          <p:sp>
            <p:nvSpPr>
              <p:cNvPr id="1161" name="Oval 1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8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9pPr>
              </a:lstStyle>
              <a:p>
                <a:pPr eaLnBrk="0" hangingPunct="0">
                  <a:defRPr/>
                </a:pPr>
                <a:endParaRPr lang="en-US" altLang="en-US" smtClean="0">
                  <a:solidFill>
                    <a:srgbClr val="FFCC00"/>
                  </a:solidFill>
                </a:endParaRPr>
              </a:p>
            </p:txBody>
          </p:sp>
        </p:grpSp>
        <p:grpSp>
          <p:nvGrpSpPr>
            <p:cNvPr id="1035" name="Group 12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1036" name="Group 13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1158" name="Oval 14"/>
                <p:cNvSpPr>
                  <a:spLocks noChangeArrowheads="1"/>
                </p:cNvSpPr>
                <p:nvPr/>
              </p:nvSpPr>
              <p:spPr bwMode="hidden">
                <a:xfrm>
                  <a:off x="1266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9pPr>
                </a:lstStyle>
                <a:p>
                  <a:pPr eaLnBrk="0" hangingPunct="0">
                    <a:defRPr/>
                  </a:pPr>
                  <a:endParaRPr lang="en-US" altLang="en-US" smtClean="0">
                    <a:solidFill>
                      <a:srgbClr val="FFCC00"/>
                    </a:solidFill>
                  </a:endParaRPr>
                </a:p>
              </p:txBody>
            </p:sp>
            <p:sp>
              <p:nvSpPr>
                <p:cNvPr id="1159" name="Oval 15"/>
                <p:cNvSpPr>
                  <a:spLocks noChangeArrowheads="1"/>
                </p:cNvSpPr>
                <p:nvPr/>
              </p:nvSpPr>
              <p:spPr bwMode="hidden">
                <a:xfrm>
                  <a:off x="2382" y="1602"/>
                  <a:ext cx="578" cy="405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9pPr>
                </a:lstStyle>
                <a:p>
                  <a:pPr eaLnBrk="0" hangingPunct="0">
                    <a:defRPr/>
                  </a:pPr>
                  <a:endParaRPr lang="en-US" altLang="en-US" smtClean="0">
                    <a:solidFill>
                      <a:srgbClr val="FFCC00"/>
                    </a:solidFill>
                  </a:endParaRPr>
                </a:p>
              </p:txBody>
            </p:sp>
          </p:grpSp>
          <p:grpSp>
            <p:nvGrpSpPr>
              <p:cNvPr id="1037" name="Group 16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1060" name="Group 17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1156" name="Freeform 18"/>
                  <p:cNvSpPr>
                    <a:spLocks/>
                  </p:cNvSpPr>
                  <p:nvPr/>
                </p:nvSpPr>
                <p:spPr bwMode="hidden">
                  <a:xfrm rot="2711884">
                    <a:off x="2778" y="2236"/>
                    <a:ext cx="1699" cy="313"/>
                  </a:xfrm>
                  <a:custGeom>
                    <a:avLst/>
                    <a:gdLst>
                      <a:gd name="T0" fmla="*/ 0 w 2736"/>
                      <a:gd name="T1" fmla="*/ 29 h 504"/>
                      <a:gd name="T2" fmla="*/ 50 w 2736"/>
                      <a:gd name="T3" fmla="*/ 10 h 504"/>
                      <a:gd name="T4" fmla="*/ 102 w 2736"/>
                      <a:gd name="T5" fmla="*/ 1 h 504"/>
                      <a:gd name="T6" fmla="*/ 157 w 2736"/>
                      <a:gd name="T7" fmla="*/ 1 h 504"/>
                      <a:gd name="T8" fmla="*/ 156 w 2736"/>
                      <a:gd name="T9" fmla="*/ 6 h 504"/>
                      <a:gd name="T10" fmla="*/ 101 w 2736"/>
                      <a:gd name="T11" fmla="*/ 6 h 504"/>
                      <a:gd name="T12" fmla="*/ 37 w 2736"/>
                      <a:gd name="T13" fmla="*/ 17 h 504"/>
                      <a:gd name="T14" fmla="*/ 0 w 2736"/>
                      <a:gd name="T15" fmla="*/ 2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57" name="Freeform 19"/>
                  <p:cNvSpPr>
                    <a:spLocks/>
                  </p:cNvSpPr>
                  <p:nvPr/>
                </p:nvSpPr>
                <p:spPr bwMode="hidden">
                  <a:xfrm rot="2711884">
                    <a:off x="4061" y="3107"/>
                    <a:ext cx="842" cy="486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6 w 1769"/>
                      <a:gd name="T3" fmla="*/ 3 h 791"/>
                      <a:gd name="T4" fmla="*/ 13 w 1769"/>
                      <a:gd name="T5" fmla="*/ 11 h 791"/>
                      <a:gd name="T6" fmla="*/ 19 w 1769"/>
                      <a:gd name="T7" fmla="*/ 23 h 791"/>
                      <a:gd name="T8" fmla="*/ 20 w 1769"/>
                      <a:gd name="T9" fmla="*/ 33 h 791"/>
                      <a:gd name="T10" fmla="*/ 20 w 1769"/>
                      <a:gd name="T11" fmla="*/ 42 h 791"/>
                      <a:gd name="T12" fmla="*/ 19 w 1769"/>
                      <a:gd name="T13" fmla="*/ 34 h 791"/>
                      <a:gd name="T14" fmla="*/ 16 w 1769"/>
                      <a:gd name="T15" fmla="*/ 25 h 791"/>
                      <a:gd name="T16" fmla="*/ 13 w 1769"/>
                      <a:gd name="T17" fmla="*/ 16 h 791"/>
                      <a:gd name="T18" fmla="*/ 7 w 1769"/>
                      <a:gd name="T19" fmla="*/ 9 h 791"/>
                      <a:gd name="T20" fmla="*/ 0 w 1769"/>
                      <a:gd name="T21" fmla="*/ 4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61" name="Group 20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1154" name="Freeform 21"/>
                  <p:cNvSpPr>
                    <a:spLocks/>
                  </p:cNvSpPr>
                  <p:nvPr/>
                </p:nvSpPr>
                <p:spPr bwMode="hidden">
                  <a:xfrm rot="2104081">
                    <a:off x="2865" y="2019"/>
                    <a:ext cx="1812" cy="347"/>
                  </a:xfrm>
                  <a:custGeom>
                    <a:avLst/>
                    <a:gdLst>
                      <a:gd name="T0" fmla="*/ 0 w 2736"/>
                      <a:gd name="T1" fmla="*/ 54 h 504"/>
                      <a:gd name="T2" fmla="*/ 73 w 2736"/>
                      <a:gd name="T3" fmla="*/ 18 h 504"/>
                      <a:gd name="T4" fmla="*/ 150 w 2736"/>
                      <a:gd name="T5" fmla="*/ 3 h 504"/>
                      <a:gd name="T6" fmla="*/ 231 w 2736"/>
                      <a:gd name="T7" fmla="*/ 3 h 504"/>
                      <a:gd name="T8" fmla="*/ 229 w 2736"/>
                      <a:gd name="T9" fmla="*/ 11 h 504"/>
                      <a:gd name="T10" fmla="*/ 149 w 2736"/>
                      <a:gd name="T11" fmla="*/ 11 h 504"/>
                      <a:gd name="T12" fmla="*/ 55 w 2736"/>
                      <a:gd name="T13" fmla="*/ 31 h 504"/>
                      <a:gd name="T14" fmla="*/ 0 w 2736"/>
                      <a:gd name="T15" fmla="*/ 5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55" name="Freeform 22"/>
                  <p:cNvSpPr>
                    <a:spLocks/>
                  </p:cNvSpPr>
                  <p:nvPr/>
                </p:nvSpPr>
                <p:spPr bwMode="hidden">
                  <a:xfrm rot="2104081">
                    <a:off x="4352" y="2805"/>
                    <a:ext cx="974" cy="545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4 w 1769"/>
                      <a:gd name="T3" fmla="*/ 6 h 791"/>
                      <a:gd name="T4" fmla="*/ 32 w 1769"/>
                      <a:gd name="T5" fmla="*/ 21 h 791"/>
                      <a:gd name="T6" fmla="*/ 45 w 1769"/>
                      <a:gd name="T7" fmla="*/ 46 h 791"/>
                      <a:gd name="T8" fmla="*/ 49 w 1769"/>
                      <a:gd name="T9" fmla="*/ 65 h 791"/>
                      <a:gd name="T10" fmla="*/ 47 w 1769"/>
                      <a:gd name="T11" fmla="*/ 84 h 791"/>
                      <a:gd name="T12" fmla="*/ 44 w 1769"/>
                      <a:gd name="T13" fmla="*/ 68 h 791"/>
                      <a:gd name="T14" fmla="*/ 39 w 1769"/>
                      <a:gd name="T15" fmla="*/ 49 h 791"/>
                      <a:gd name="T16" fmla="*/ 31 w 1769"/>
                      <a:gd name="T17" fmla="*/ 32 h 791"/>
                      <a:gd name="T18" fmla="*/ 16 w 1769"/>
                      <a:gd name="T19" fmla="*/ 16 h 791"/>
                      <a:gd name="T20" fmla="*/ 0 w 1769"/>
                      <a:gd name="T21" fmla="*/ 8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62" name="Group 23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1152" name="Freeform 24"/>
                  <p:cNvSpPr>
                    <a:spLocks/>
                  </p:cNvSpPr>
                  <p:nvPr/>
                </p:nvSpPr>
                <p:spPr bwMode="hidden">
                  <a:xfrm rot="1582915">
                    <a:off x="2896" y="1832"/>
                    <a:ext cx="1736" cy="303"/>
                  </a:xfrm>
                  <a:custGeom>
                    <a:avLst/>
                    <a:gdLst>
                      <a:gd name="T0" fmla="*/ 0 w 2736"/>
                      <a:gd name="T1" fmla="*/ 24 h 504"/>
                      <a:gd name="T2" fmla="*/ 56 w 2736"/>
                      <a:gd name="T3" fmla="*/ 8 h 504"/>
                      <a:gd name="T4" fmla="*/ 116 w 2736"/>
                      <a:gd name="T5" fmla="*/ 1 h 504"/>
                      <a:gd name="T6" fmla="*/ 179 w 2736"/>
                      <a:gd name="T7" fmla="*/ 1 h 504"/>
                      <a:gd name="T8" fmla="*/ 178 w 2736"/>
                      <a:gd name="T9" fmla="*/ 5 h 504"/>
                      <a:gd name="T10" fmla="*/ 115 w 2736"/>
                      <a:gd name="T11" fmla="*/ 5 h 504"/>
                      <a:gd name="T12" fmla="*/ 43 w 2736"/>
                      <a:gd name="T13" fmla="*/ 14 h 504"/>
                      <a:gd name="T14" fmla="*/ 0 w 2736"/>
                      <a:gd name="T15" fmla="*/ 2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53" name="Freeform 25"/>
                  <p:cNvSpPr>
                    <a:spLocks/>
                  </p:cNvSpPr>
                  <p:nvPr/>
                </p:nvSpPr>
                <p:spPr bwMode="hidden">
                  <a:xfrm rot="1582915">
                    <a:off x="4443" y="2420"/>
                    <a:ext cx="931" cy="477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0 w 1769"/>
                      <a:gd name="T3" fmla="*/ 3 h 791"/>
                      <a:gd name="T4" fmla="*/ 25 w 1769"/>
                      <a:gd name="T5" fmla="*/ 10 h 791"/>
                      <a:gd name="T6" fmla="*/ 34 w 1769"/>
                      <a:gd name="T7" fmla="*/ 21 h 791"/>
                      <a:gd name="T8" fmla="*/ 37 w 1769"/>
                      <a:gd name="T9" fmla="*/ 29 h 791"/>
                      <a:gd name="T10" fmla="*/ 36 w 1769"/>
                      <a:gd name="T11" fmla="*/ 38 h 791"/>
                      <a:gd name="T12" fmla="*/ 34 w 1769"/>
                      <a:gd name="T13" fmla="*/ 31 h 791"/>
                      <a:gd name="T14" fmla="*/ 29 w 1769"/>
                      <a:gd name="T15" fmla="*/ 22 h 791"/>
                      <a:gd name="T16" fmla="*/ 24 w 1769"/>
                      <a:gd name="T17" fmla="*/ 14 h 791"/>
                      <a:gd name="T18" fmla="*/ 13 w 1769"/>
                      <a:gd name="T19" fmla="*/ 7 h 791"/>
                      <a:gd name="T20" fmla="*/ 0 w 1769"/>
                      <a:gd name="T21" fmla="*/ 4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63" name="Group 26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1150" name="Freeform 27"/>
                  <p:cNvSpPr>
                    <a:spLocks/>
                  </p:cNvSpPr>
                  <p:nvPr/>
                </p:nvSpPr>
                <p:spPr bwMode="hidden">
                  <a:xfrm rot="1080363">
                    <a:off x="2907" y="1616"/>
                    <a:ext cx="1680" cy="346"/>
                  </a:xfrm>
                  <a:custGeom>
                    <a:avLst/>
                    <a:gdLst>
                      <a:gd name="T0" fmla="*/ 0 w 2736"/>
                      <a:gd name="T1" fmla="*/ 53 h 504"/>
                      <a:gd name="T2" fmla="*/ 47 w 2736"/>
                      <a:gd name="T3" fmla="*/ 17 h 504"/>
                      <a:gd name="T4" fmla="*/ 95 w 2736"/>
                      <a:gd name="T5" fmla="*/ 2 h 504"/>
                      <a:gd name="T6" fmla="*/ 147 w 2736"/>
                      <a:gd name="T7" fmla="*/ 2 h 504"/>
                      <a:gd name="T8" fmla="*/ 146 w 2736"/>
                      <a:gd name="T9" fmla="*/ 11 h 504"/>
                      <a:gd name="T10" fmla="*/ 95 w 2736"/>
                      <a:gd name="T11" fmla="*/ 11 h 504"/>
                      <a:gd name="T12" fmla="*/ 35 w 2736"/>
                      <a:gd name="T13" fmla="*/ 31 h 504"/>
                      <a:gd name="T14" fmla="*/ 0 w 2736"/>
                      <a:gd name="T15" fmla="*/ 5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51" name="Freeform 28"/>
                  <p:cNvSpPr>
                    <a:spLocks/>
                  </p:cNvSpPr>
                  <p:nvPr/>
                </p:nvSpPr>
                <p:spPr bwMode="hidden">
                  <a:xfrm rot="1080363">
                    <a:off x="4488" y="2030"/>
                    <a:ext cx="891" cy="513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8 w 1769"/>
                      <a:gd name="T3" fmla="*/ 4 h 791"/>
                      <a:gd name="T4" fmla="*/ 19 w 1769"/>
                      <a:gd name="T5" fmla="*/ 15 h 791"/>
                      <a:gd name="T6" fmla="*/ 26 w 1769"/>
                      <a:gd name="T7" fmla="*/ 32 h 791"/>
                      <a:gd name="T8" fmla="*/ 29 w 1769"/>
                      <a:gd name="T9" fmla="*/ 45 h 791"/>
                      <a:gd name="T10" fmla="*/ 28 w 1769"/>
                      <a:gd name="T11" fmla="*/ 58 h 791"/>
                      <a:gd name="T12" fmla="*/ 26 w 1769"/>
                      <a:gd name="T13" fmla="*/ 47 h 791"/>
                      <a:gd name="T14" fmla="*/ 23 w 1769"/>
                      <a:gd name="T15" fmla="*/ 34 h 791"/>
                      <a:gd name="T16" fmla="*/ 18 w 1769"/>
                      <a:gd name="T17" fmla="*/ 22 h 791"/>
                      <a:gd name="T18" fmla="*/ 10 w 1769"/>
                      <a:gd name="T19" fmla="*/ 12 h 791"/>
                      <a:gd name="T20" fmla="*/ 0 w 1769"/>
                      <a:gd name="T21" fmla="*/ 6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64" name="Group 29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1148" name="Freeform 30"/>
                  <p:cNvSpPr>
                    <a:spLocks/>
                  </p:cNvSpPr>
                  <p:nvPr/>
                </p:nvSpPr>
                <p:spPr bwMode="hidden">
                  <a:xfrm rot="463793">
                    <a:off x="2957" y="1415"/>
                    <a:ext cx="1544" cy="312"/>
                  </a:xfrm>
                  <a:custGeom>
                    <a:avLst/>
                    <a:gdLst>
                      <a:gd name="T0" fmla="*/ 0 w 2736"/>
                      <a:gd name="T1" fmla="*/ 28 h 504"/>
                      <a:gd name="T2" fmla="*/ 28 w 2736"/>
                      <a:gd name="T3" fmla="*/ 9 h 504"/>
                      <a:gd name="T4" fmla="*/ 58 w 2736"/>
                      <a:gd name="T5" fmla="*/ 1 h 504"/>
                      <a:gd name="T6" fmla="*/ 89 w 2736"/>
                      <a:gd name="T7" fmla="*/ 1 h 504"/>
                      <a:gd name="T8" fmla="*/ 88 w 2736"/>
                      <a:gd name="T9" fmla="*/ 6 h 504"/>
                      <a:gd name="T10" fmla="*/ 57 w 2736"/>
                      <a:gd name="T11" fmla="*/ 6 h 504"/>
                      <a:gd name="T12" fmla="*/ 21 w 2736"/>
                      <a:gd name="T13" fmla="*/ 17 h 504"/>
                      <a:gd name="T14" fmla="*/ 0 w 2736"/>
                      <a:gd name="T15" fmla="*/ 28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49" name="Freeform 31"/>
                  <p:cNvSpPr>
                    <a:spLocks/>
                  </p:cNvSpPr>
                  <p:nvPr/>
                </p:nvSpPr>
                <p:spPr bwMode="hidden">
                  <a:xfrm rot="463793">
                    <a:off x="4470" y="1581"/>
                    <a:ext cx="829" cy="442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5 w 1769"/>
                      <a:gd name="T3" fmla="*/ 2 h 791"/>
                      <a:gd name="T4" fmla="*/ 12 w 1769"/>
                      <a:gd name="T5" fmla="*/ 6 h 791"/>
                      <a:gd name="T6" fmla="*/ 17 w 1769"/>
                      <a:gd name="T7" fmla="*/ 13 h 791"/>
                      <a:gd name="T8" fmla="*/ 19 w 1769"/>
                      <a:gd name="T9" fmla="*/ 18 h 791"/>
                      <a:gd name="T10" fmla="*/ 18 w 1769"/>
                      <a:gd name="T11" fmla="*/ 24 h 791"/>
                      <a:gd name="T12" fmla="*/ 17 w 1769"/>
                      <a:gd name="T13" fmla="*/ 19 h 791"/>
                      <a:gd name="T14" fmla="*/ 15 w 1769"/>
                      <a:gd name="T15" fmla="*/ 14 h 791"/>
                      <a:gd name="T16" fmla="*/ 12 w 1769"/>
                      <a:gd name="T17" fmla="*/ 9 h 791"/>
                      <a:gd name="T18" fmla="*/ 6 w 1769"/>
                      <a:gd name="T19" fmla="*/ 4 h 791"/>
                      <a:gd name="T20" fmla="*/ 0 w 1769"/>
                      <a:gd name="T21" fmla="*/ 2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65" name="Group 32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1146" name="Freeform 33"/>
                  <p:cNvSpPr>
                    <a:spLocks/>
                  </p:cNvSpPr>
                  <p:nvPr/>
                </p:nvSpPr>
                <p:spPr bwMode="hidden">
                  <a:xfrm rot="-84182">
                    <a:off x="2982" y="1286"/>
                    <a:ext cx="1404" cy="220"/>
                  </a:xfrm>
                  <a:custGeom>
                    <a:avLst/>
                    <a:gdLst>
                      <a:gd name="T0" fmla="*/ 0 w 2736"/>
                      <a:gd name="T1" fmla="*/ 3 h 504"/>
                      <a:gd name="T2" fmla="*/ 16 w 2736"/>
                      <a:gd name="T3" fmla="*/ 1 h 504"/>
                      <a:gd name="T4" fmla="*/ 32 w 2736"/>
                      <a:gd name="T5" fmla="*/ 0 h 504"/>
                      <a:gd name="T6" fmla="*/ 50 w 2736"/>
                      <a:gd name="T7" fmla="*/ 0 h 504"/>
                      <a:gd name="T8" fmla="*/ 49 w 2736"/>
                      <a:gd name="T9" fmla="*/ 1 h 504"/>
                      <a:gd name="T10" fmla="*/ 32 w 2736"/>
                      <a:gd name="T11" fmla="*/ 1 h 504"/>
                      <a:gd name="T12" fmla="*/ 12 w 2736"/>
                      <a:gd name="T13" fmla="*/ 2 h 504"/>
                      <a:gd name="T14" fmla="*/ 0 w 2736"/>
                      <a:gd name="T15" fmla="*/ 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47" name="Freeform 34"/>
                  <p:cNvSpPr>
                    <a:spLocks/>
                  </p:cNvSpPr>
                  <p:nvPr/>
                </p:nvSpPr>
                <p:spPr bwMode="hidden">
                  <a:xfrm rot="-84182">
                    <a:off x="4377" y="1249"/>
                    <a:ext cx="755" cy="363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3 w 1769"/>
                      <a:gd name="T3" fmla="*/ 0 h 791"/>
                      <a:gd name="T4" fmla="*/ 7 w 1769"/>
                      <a:gd name="T5" fmla="*/ 2 h 791"/>
                      <a:gd name="T6" fmla="*/ 10 w 1769"/>
                      <a:gd name="T7" fmla="*/ 4 h 791"/>
                      <a:gd name="T8" fmla="*/ 11 w 1769"/>
                      <a:gd name="T9" fmla="*/ 6 h 791"/>
                      <a:gd name="T10" fmla="*/ 10 w 1769"/>
                      <a:gd name="T11" fmla="*/ 7 h 791"/>
                      <a:gd name="T12" fmla="*/ 9 w 1769"/>
                      <a:gd name="T13" fmla="*/ 6 h 791"/>
                      <a:gd name="T14" fmla="*/ 9 w 1769"/>
                      <a:gd name="T15" fmla="*/ 4 h 791"/>
                      <a:gd name="T16" fmla="*/ 7 w 1769"/>
                      <a:gd name="T17" fmla="*/ 3 h 791"/>
                      <a:gd name="T18" fmla="*/ 3 w 1769"/>
                      <a:gd name="T19" fmla="*/ 1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66" name="Group 35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1144" name="Freeform 36"/>
                  <p:cNvSpPr>
                    <a:spLocks/>
                  </p:cNvSpPr>
                  <p:nvPr/>
                </p:nvSpPr>
                <p:spPr bwMode="hidden">
                  <a:xfrm rot="-802576">
                    <a:off x="2853" y="1128"/>
                    <a:ext cx="1296" cy="202"/>
                  </a:xfrm>
                  <a:custGeom>
                    <a:avLst/>
                    <a:gdLst>
                      <a:gd name="T0" fmla="*/ 0 w 2736"/>
                      <a:gd name="T1" fmla="*/ 2 h 504"/>
                      <a:gd name="T2" fmla="*/ 10 w 2736"/>
                      <a:gd name="T3" fmla="*/ 1 h 504"/>
                      <a:gd name="T4" fmla="*/ 20 w 2736"/>
                      <a:gd name="T5" fmla="*/ 0 h 504"/>
                      <a:gd name="T6" fmla="*/ 31 w 2736"/>
                      <a:gd name="T7" fmla="*/ 0 h 504"/>
                      <a:gd name="T8" fmla="*/ 31 w 2736"/>
                      <a:gd name="T9" fmla="*/ 0 h 504"/>
                      <a:gd name="T10" fmla="*/ 20 w 2736"/>
                      <a:gd name="T11" fmla="*/ 0 h 504"/>
                      <a:gd name="T12" fmla="*/ 8 w 2736"/>
                      <a:gd name="T13" fmla="*/ 1 h 504"/>
                      <a:gd name="T14" fmla="*/ 0 w 2736"/>
                      <a:gd name="T15" fmla="*/ 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45" name="Freeform 37"/>
                  <p:cNvSpPr>
                    <a:spLocks/>
                  </p:cNvSpPr>
                  <p:nvPr/>
                </p:nvSpPr>
                <p:spPr bwMode="hidden">
                  <a:xfrm rot="-802576">
                    <a:off x="4148" y="918"/>
                    <a:ext cx="668" cy="335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2 w 1769"/>
                      <a:gd name="T3" fmla="*/ 0 h 791"/>
                      <a:gd name="T4" fmla="*/ 3 w 1769"/>
                      <a:gd name="T5" fmla="*/ 1 h 791"/>
                      <a:gd name="T6" fmla="*/ 5 w 1769"/>
                      <a:gd name="T7" fmla="*/ 3 h 791"/>
                      <a:gd name="T8" fmla="*/ 5 w 1769"/>
                      <a:gd name="T9" fmla="*/ 3 h 791"/>
                      <a:gd name="T10" fmla="*/ 5 w 1769"/>
                      <a:gd name="T11" fmla="*/ 5 h 791"/>
                      <a:gd name="T12" fmla="*/ 5 w 1769"/>
                      <a:gd name="T13" fmla="*/ 3 h 791"/>
                      <a:gd name="T14" fmla="*/ 4 w 1769"/>
                      <a:gd name="T15" fmla="*/ 3 h 791"/>
                      <a:gd name="T16" fmla="*/ 3 w 1769"/>
                      <a:gd name="T17" fmla="*/ 2 h 791"/>
                      <a:gd name="T18" fmla="*/ 2 w 1769"/>
                      <a:gd name="T19" fmla="*/ 1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67" name="Group 38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1142" name="Freeform 39"/>
                  <p:cNvSpPr>
                    <a:spLocks/>
                  </p:cNvSpPr>
                  <p:nvPr/>
                </p:nvSpPr>
                <p:spPr bwMode="hidden">
                  <a:xfrm rot="18888116" flipH="1">
                    <a:off x="866" y="2351"/>
                    <a:ext cx="1726" cy="297"/>
                  </a:xfrm>
                  <a:custGeom>
                    <a:avLst/>
                    <a:gdLst>
                      <a:gd name="T0" fmla="*/ 0 w 2736"/>
                      <a:gd name="T1" fmla="*/ 21 h 504"/>
                      <a:gd name="T2" fmla="*/ 54 w 2736"/>
                      <a:gd name="T3" fmla="*/ 7 h 504"/>
                      <a:gd name="T4" fmla="*/ 112 w 2736"/>
                      <a:gd name="T5" fmla="*/ 1 h 504"/>
                      <a:gd name="T6" fmla="*/ 172 w 2736"/>
                      <a:gd name="T7" fmla="*/ 1 h 504"/>
                      <a:gd name="T8" fmla="*/ 172 w 2736"/>
                      <a:gd name="T9" fmla="*/ 4 h 504"/>
                      <a:gd name="T10" fmla="*/ 111 w 2736"/>
                      <a:gd name="T11" fmla="*/ 4 h 504"/>
                      <a:gd name="T12" fmla="*/ 42 w 2736"/>
                      <a:gd name="T13" fmla="*/ 12 h 504"/>
                      <a:gd name="T14" fmla="*/ 0 w 2736"/>
                      <a:gd name="T15" fmla="*/ 2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43" name="Freeform 40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1"/>
                    <a:ext cx="925" cy="489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0 w 1769"/>
                      <a:gd name="T3" fmla="*/ 4 h 791"/>
                      <a:gd name="T4" fmla="*/ 24 w 1769"/>
                      <a:gd name="T5" fmla="*/ 12 h 791"/>
                      <a:gd name="T6" fmla="*/ 33 w 1769"/>
                      <a:gd name="T7" fmla="*/ 24 h 791"/>
                      <a:gd name="T8" fmla="*/ 36 w 1769"/>
                      <a:gd name="T9" fmla="*/ 33 h 791"/>
                      <a:gd name="T10" fmla="*/ 35 w 1769"/>
                      <a:gd name="T11" fmla="*/ 44 h 791"/>
                      <a:gd name="T12" fmla="*/ 32 w 1769"/>
                      <a:gd name="T13" fmla="*/ 35 h 791"/>
                      <a:gd name="T14" fmla="*/ 28 w 1769"/>
                      <a:gd name="T15" fmla="*/ 25 h 791"/>
                      <a:gd name="T16" fmla="*/ 22 w 1769"/>
                      <a:gd name="T17" fmla="*/ 17 h 791"/>
                      <a:gd name="T18" fmla="*/ 12 w 1769"/>
                      <a:gd name="T19" fmla="*/ 9 h 791"/>
                      <a:gd name="T20" fmla="*/ 0 w 1769"/>
                      <a:gd name="T21" fmla="*/ 4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68" name="Group 41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1140" name="Freeform 42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797" cy="347"/>
                  </a:xfrm>
                  <a:custGeom>
                    <a:avLst/>
                    <a:gdLst>
                      <a:gd name="T0" fmla="*/ 0 w 2736"/>
                      <a:gd name="T1" fmla="*/ 54 h 504"/>
                      <a:gd name="T2" fmla="*/ 69 w 2736"/>
                      <a:gd name="T3" fmla="*/ 18 h 504"/>
                      <a:gd name="T4" fmla="*/ 143 w 2736"/>
                      <a:gd name="T5" fmla="*/ 3 h 504"/>
                      <a:gd name="T6" fmla="*/ 219 w 2736"/>
                      <a:gd name="T7" fmla="*/ 3 h 504"/>
                      <a:gd name="T8" fmla="*/ 218 w 2736"/>
                      <a:gd name="T9" fmla="*/ 11 h 504"/>
                      <a:gd name="T10" fmla="*/ 141 w 2736"/>
                      <a:gd name="T11" fmla="*/ 11 h 504"/>
                      <a:gd name="T12" fmla="*/ 53 w 2736"/>
                      <a:gd name="T13" fmla="*/ 31 h 504"/>
                      <a:gd name="T14" fmla="*/ 0 w 2736"/>
                      <a:gd name="T15" fmla="*/ 5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41" name="Freeform 43"/>
                  <p:cNvSpPr>
                    <a:spLocks/>
                  </p:cNvSpPr>
                  <p:nvPr/>
                </p:nvSpPr>
                <p:spPr bwMode="hidden">
                  <a:xfrm rot="19495919" flipH="1">
                    <a:off x="-6" y="2982"/>
                    <a:ext cx="968" cy="545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3 w 1769"/>
                      <a:gd name="T3" fmla="*/ 6 h 791"/>
                      <a:gd name="T4" fmla="*/ 31 w 1769"/>
                      <a:gd name="T5" fmla="*/ 21 h 791"/>
                      <a:gd name="T6" fmla="*/ 43 w 1769"/>
                      <a:gd name="T7" fmla="*/ 46 h 791"/>
                      <a:gd name="T8" fmla="*/ 47 w 1769"/>
                      <a:gd name="T9" fmla="*/ 65 h 791"/>
                      <a:gd name="T10" fmla="*/ 45 w 1769"/>
                      <a:gd name="T11" fmla="*/ 84 h 791"/>
                      <a:gd name="T12" fmla="*/ 43 w 1769"/>
                      <a:gd name="T13" fmla="*/ 68 h 791"/>
                      <a:gd name="T14" fmla="*/ 37 w 1769"/>
                      <a:gd name="T15" fmla="*/ 49 h 791"/>
                      <a:gd name="T16" fmla="*/ 30 w 1769"/>
                      <a:gd name="T17" fmla="*/ 32 h 791"/>
                      <a:gd name="T18" fmla="*/ 15 w 1769"/>
                      <a:gd name="T19" fmla="*/ 16 h 791"/>
                      <a:gd name="T20" fmla="*/ 0 w 1769"/>
                      <a:gd name="T21" fmla="*/ 8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69" name="Group 44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1138" name="Freeform 45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10"/>
                    <a:ext cx="1736" cy="303"/>
                  </a:xfrm>
                  <a:custGeom>
                    <a:avLst/>
                    <a:gdLst>
                      <a:gd name="T0" fmla="*/ 0 w 2736"/>
                      <a:gd name="T1" fmla="*/ 24 h 504"/>
                      <a:gd name="T2" fmla="*/ 56 w 2736"/>
                      <a:gd name="T3" fmla="*/ 8 h 504"/>
                      <a:gd name="T4" fmla="*/ 116 w 2736"/>
                      <a:gd name="T5" fmla="*/ 1 h 504"/>
                      <a:gd name="T6" fmla="*/ 179 w 2736"/>
                      <a:gd name="T7" fmla="*/ 1 h 504"/>
                      <a:gd name="T8" fmla="*/ 178 w 2736"/>
                      <a:gd name="T9" fmla="*/ 5 h 504"/>
                      <a:gd name="T10" fmla="*/ 115 w 2736"/>
                      <a:gd name="T11" fmla="*/ 5 h 504"/>
                      <a:gd name="T12" fmla="*/ 43 w 2736"/>
                      <a:gd name="T13" fmla="*/ 14 h 504"/>
                      <a:gd name="T14" fmla="*/ 0 w 2736"/>
                      <a:gd name="T15" fmla="*/ 2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39" name="Freeform 46"/>
                  <p:cNvSpPr>
                    <a:spLocks/>
                  </p:cNvSpPr>
                  <p:nvPr/>
                </p:nvSpPr>
                <p:spPr bwMode="hidden">
                  <a:xfrm rot="20017085" flipH="1">
                    <a:off x="-53" y="2598"/>
                    <a:ext cx="931" cy="458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0 w 1769"/>
                      <a:gd name="T3" fmla="*/ 2 h 791"/>
                      <a:gd name="T4" fmla="*/ 25 w 1769"/>
                      <a:gd name="T5" fmla="*/ 8 h 791"/>
                      <a:gd name="T6" fmla="*/ 34 w 1769"/>
                      <a:gd name="T7" fmla="*/ 16 h 791"/>
                      <a:gd name="T8" fmla="*/ 37 w 1769"/>
                      <a:gd name="T9" fmla="*/ 23 h 791"/>
                      <a:gd name="T10" fmla="*/ 36 w 1769"/>
                      <a:gd name="T11" fmla="*/ 30 h 791"/>
                      <a:gd name="T12" fmla="*/ 34 w 1769"/>
                      <a:gd name="T13" fmla="*/ 24 h 791"/>
                      <a:gd name="T14" fmla="*/ 29 w 1769"/>
                      <a:gd name="T15" fmla="*/ 17 h 791"/>
                      <a:gd name="T16" fmla="*/ 24 w 1769"/>
                      <a:gd name="T17" fmla="*/ 11 h 791"/>
                      <a:gd name="T18" fmla="*/ 13 w 1769"/>
                      <a:gd name="T19" fmla="*/ 6 h 791"/>
                      <a:gd name="T20" fmla="*/ 0 w 1769"/>
                      <a:gd name="T21" fmla="*/ 3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70" name="Group 47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1136" name="Freeform 48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2"/>
                    <a:ext cx="1677" cy="325"/>
                  </a:xfrm>
                  <a:custGeom>
                    <a:avLst/>
                    <a:gdLst>
                      <a:gd name="T0" fmla="*/ 0 w 2736"/>
                      <a:gd name="T1" fmla="*/ 36 h 504"/>
                      <a:gd name="T2" fmla="*/ 46 w 2736"/>
                      <a:gd name="T3" fmla="*/ 12 h 504"/>
                      <a:gd name="T4" fmla="*/ 94 w 2736"/>
                      <a:gd name="T5" fmla="*/ 2 h 504"/>
                      <a:gd name="T6" fmla="*/ 145 w 2736"/>
                      <a:gd name="T7" fmla="*/ 2 h 504"/>
                      <a:gd name="T8" fmla="*/ 144 w 2736"/>
                      <a:gd name="T9" fmla="*/ 8 h 504"/>
                      <a:gd name="T10" fmla="*/ 94 w 2736"/>
                      <a:gd name="T11" fmla="*/ 8 h 504"/>
                      <a:gd name="T12" fmla="*/ 35 w 2736"/>
                      <a:gd name="T13" fmla="*/ 21 h 504"/>
                      <a:gd name="T14" fmla="*/ 0 w 2736"/>
                      <a:gd name="T15" fmla="*/ 36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37" name="Freeform 49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2"/>
                    <a:ext cx="900" cy="511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9 w 1769"/>
                      <a:gd name="T3" fmla="*/ 4 h 791"/>
                      <a:gd name="T4" fmla="*/ 20 w 1769"/>
                      <a:gd name="T5" fmla="*/ 15 h 791"/>
                      <a:gd name="T6" fmla="*/ 28 w 1769"/>
                      <a:gd name="T7" fmla="*/ 31 h 791"/>
                      <a:gd name="T8" fmla="*/ 31 w 1769"/>
                      <a:gd name="T9" fmla="*/ 44 h 791"/>
                      <a:gd name="T10" fmla="*/ 29 w 1769"/>
                      <a:gd name="T11" fmla="*/ 57 h 791"/>
                      <a:gd name="T12" fmla="*/ 27 w 1769"/>
                      <a:gd name="T13" fmla="*/ 46 h 791"/>
                      <a:gd name="T14" fmla="*/ 24 w 1769"/>
                      <a:gd name="T15" fmla="*/ 33 h 791"/>
                      <a:gd name="T16" fmla="*/ 19 w 1769"/>
                      <a:gd name="T17" fmla="*/ 21 h 791"/>
                      <a:gd name="T18" fmla="*/ 10 w 1769"/>
                      <a:gd name="T19" fmla="*/ 11 h 791"/>
                      <a:gd name="T20" fmla="*/ 0 w 1769"/>
                      <a:gd name="T21" fmla="*/ 6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71" name="Group 50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1134" name="Freeform 51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74"/>
                    <a:ext cx="1544" cy="313"/>
                  </a:xfrm>
                  <a:custGeom>
                    <a:avLst/>
                    <a:gdLst>
                      <a:gd name="T0" fmla="*/ 0 w 2736"/>
                      <a:gd name="T1" fmla="*/ 29 h 504"/>
                      <a:gd name="T2" fmla="*/ 28 w 2736"/>
                      <a:gd name="T3" fmla="*/ 10 h 504"/>
                      <a:gd name="T4" fmla="*/ 58 w 2736"/>
                      <a:gd name="T5" fmla="*/ 1 h 504"/>
                      <a:gd name="T6" fmla="*/ 89 w 2736"/>
                      <a:gd name="T7" fmla="*/ 1 h 504"/>
                      <a:gd name="T8" fmla="*/ 88 w 2736"/>
                      <a:gd name="T9" fmla="*/ 6 h 504"/>
                      <a:gd name="T10" fmla="*/ 57 w 2736"/>
                      <a:gd name="T11" fmla="*/ 6 h 504"/>
                      <a:gd name="T12" fmla="*/ 21 w 2736"/>
                      <a:gd name="T13" fmla="*/ 17 h 504"/>
                      <a:gd name="T14" fmla="*/ 0 w 2736"/>
                      <a:gd name="T15" fmla="*/ 2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35" name="Freeform 52"/>
                  <p:cNvSpPr>
                    <a:spLocks/>
                  </p:cNvSpPr>
                  <p:nvPr/>
                </p:nvSpPr>
                <p:spPr bwMode="hidden">
                  <a:xfrm rot="21136207" flipH="1">
                    <a:off x="21" y="1757"/>
                    <a:ext cx="829" cy="490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5 w 1769"/>
                      <a:gd name="T3" fmla="*/ 4 h 791"/>
                      <a:gd name="T4" fmla="*/ 12 w 1769"/>
                      <a:gd name="T5" fmla="*/ 12 h 791"/>
                      <a:gd name="T6" fmla="*/ 17 w 1769"/>
                      <a:gd name="T7" fmla="*/ 25 h 791"/>
                      <a:gd name="T8" fmla="*/ 19 w 1769"/>
                      <a:gd name="T9" fmla="*/ 35 h 791"/>
                      <a:gd name="T10" fmla="*/ 18 w 1769"/>
                      <a:gd name="T11" fmla="*/ 45 h 791"/>
                      <a:gd name="T12" fmla="*/ 17 w 1769"/>
                      <a:gd name="T13" fmla="*/ 36 h 791"/>
                      <a:gd name="T14" fmla="*/ 15 w 1769"/>
                      <a:gd name="T15" fmla="*/ 26 h 791"/>
                      <a:gd name="T16" fmla="*/ 12 w 1769"/>
                      <a:gd name="T17" fmla="*/ 17 h 791"/>
                      <a:gd name="T18" fmla="*/ 6 w 1769"/>
                      <a:gd name="T19" fmla="*/ 9 h 791"/>
                      <a:gd name="T20" fmla="*/ 0 w 1769"/>
                      <a:gd name="T21" fmla="*/ 4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72" name="Group 53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1132" name="Freeform 54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3"/>
                    <a:ext cx="1404" cy="220"/>
                  </a:xfrm>
                  <a:custGeom>
                    <a:avLst/>
                    <a:gdLst>
                      <a:gd name="T0" fmla="*/ 0 w 2736"/>
                      <a:gd name="T1" fmla="*/ 3 h 504"/>
                      <a:gd name="T2" fmla="*/ 16 w 2736"/>
                      <a:gd name="T3" fmla="*/ 1 h 504"/>
                      <a:gd name="T4" fmla="*/ 32 w 2736"/>
                      <a:gd name="T5" fmla="*/ 0 h 504"/>
                      <a:gd name="T6" fmla="*/ 50 w 2736"/>
                      <a:gd name="T7" fmla="*/ 0 h 504"/>
                      <a:gd name="T8" fmla="*/ 49 w 2736"/>
                      <a:gd name="T9" fmla="*/ 1 h 504"/>
                      <a:gd name="T10" fmla="*/ 32 w 2736"/>
                      <a:gd name="T11" fmla="*/ 1 h 504"/>
                      <a:gd name="T12" fmla="*/ 12 w 2736"/>
                      <a:gd name="T13" fmla="*/ 2 h 504"/>
                      <a:gd name="T14" fmla="*/ 0 w 2736"/>
                      <a:gd name="T15" fmla="*/ 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33" name="Freeform 55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26"/>
                    <a:ext cx="755" cy="363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3 w 1769"/>
                      <a:gd name="T3" fmla="*/ 0 h 791"/>
                      <a:gd name="T4" fmla="*/ 7 w 1769"/>
                      <a:gd name="T5" fmla="*/ 2 h 791"/>
                      <a:gd name="T6" fmla="*/ 10 w 1769"/>
                      <a:gd name="T7" fmla="*/ 4 h 791"/>
                      <a:gd name="T8" fmla="*/ 11 w 1769"/>
                      <a:gd name="T9" fmla="*/ 6 h 791"/>
                      <a:gd name="T10" fmla="*/ 10 w 1769"/>
                      <a:gd name="T11" fmla="*/ 7 h 791"/>
                      <a:gd name="T12" fmla="*/ 9 w 1769"/>
                      <a:gd name="T13" fmla="*/ 6 h 791"/>
                      <a:gd name="T14" fmla="*/ 9 w 1769"/>
                      <a:gd name="T15" fmla="*/ 4 h 791"/>
                      <a:gd name="T16" fmla="*/ 7 w 1769"/>
                      <a:gd name="T17" fmla="*/ 3 h 791"/>
                      <a:gd name="T18" fmla="*/ 3 w 1769"/>
                      <a:gd name="T19" fmla="*/ 1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73" name="Group 56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1130" name="Freeform 57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4" cy="214"/>
                  </a:xfrm>
                  <a:custGeom>
                    <a:avLst/>
                    <a:gdLst>
                      <a:gd name="T0" fmla="*/ 0 w 2736"/>
                      <a:gd name="T1" fmla="*/ 3 h 504"/>
                      <a:gd name="T2" fmla="*/ 7 w 2736"/>
                      <a:gd name="T3" fmla="*/ 1 h 504"/>
                      <a:gd name="T4" fmla="*/ 15 w 2736"/>
                      <a:gd name="T5" fmla="*/ 0 h 504"/>
                      <a:gd name="T6" fmla="*/ 23 w 2736"/>
                      <a:gd name="T7" fmla="*/ 0 h 504"/>
                      <a:gd name="T8" fmla="*/ 23 w 2736"/>
                      <a:gd name="T9" fmla="*/ 0 h 504"/>
                      <a:gd name="T10" fmla="*/ 15 w 2736"/>
                      <a:gd name="T11" fmla="*/ 0 h 504"/>
                      <a:gd name="T12" fmla="*/ 5 w 2736"/>
                      <a:gd name="T13" fmla="*/ 2 h 504"/>
                      <a:gd name="T14" fmla="*/ 0 w 2736"/>
                      <a:gd name="T15" fmla="*/ 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31" name="Freeform 58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5"/>
                    <a:ext cx="662" cy="335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1 w 1769"/>
                      <a:gd name="T3" fmla="*/ 0 h 791"/>
                      <a:gd name="T4" fmla="*/ 3 w 1769"/>
                      <a:gd name="T5" fmla="*/ 1 h 791"/>
                      <a:gd name="T6" fmla="*/ 4 w 1769"/>
                      <a:gd name="T7" fmla="*/ 3 h 791"/>
                      <a:gd name="T8" fmla="*/ 5 w 1769"/>
                      <a:gd name="T9" fmla="*/ 3 h 791"/>
                      <a:gd name="T10" fmla="*/ 4 w 1769"/>
                      <a:gd name="T11" fmla="*/ 5 h 791"/>
                      <a:gd name="T12" fmla="*/ 4 w 1769"/>
                      <a:gd name="T13" fmla="*/ 3 h 791"/>
                      <a:gd name="T14" fmla="*/ 4 w 1769"/>
                      <a:gd name="T15" fmla="*/ 3 h 791"/>
                      <a:gd name="T16" fmla="*/ 3 w 1769"/>
                      <a:gd name="T17" fmla="*/ 2 h 791"/>
                      <a:gd name="T18" fmla="*/ 1 w 1769"/>
                      <a:gd name="T19" fmla="*/ 1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74" name="Group 59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1128" name="Freeform 60"/>
                  <p:cNvSpPr>
                    <a:spLocks/>
                  </p:cNvSpPr>
                  <p:nvPr/>
                </p:nvSpPr>
                <p:spPr bwMode="hidden">
                  <a:xfrm rot="1277471" flipH="1">
                    <a:off x="1231" y="1237"/>
                    <a:ext cx="1235" cy="216"/>
                  </a:xfrm>
                  <a:custGeom>
                    <a:avLst/>
                    <a:gdLst>
                      <a:gd name="T0" fmla="*/ 0 w 2736"/>
                      <a:gd name="T1" fmla="*/ 3 h 504"/>
                      <a:gd name="T2" fmla="*/ 7 w 2736"/>
                      <a:gd name="T3" fmla="*/ 1 h 504"/>
                      <a:gd name="T4" fmla="*/ 15 w 2736"/>
                      <a:gd name="T5" fmla="*/ 0 h 504"/>
                      <a:gd name="T6" fmla="*/ 23 w 2736"/>
                      <a:gd name="T7" fmla="*/ 0 h 504"/>
                      <a:gd name="T8" fmla="*/ 23 w 2736"/>
                      <a:gd name="T9" fmla="*/ 0 h 504"/>
                      <a:gd name="T10" fmla="*/ 15 w 2736"/>
                      <a:gd name="T11" fmla="*/ 0 h 504"/>
                      <a:gd name="T12" fmla="*/ 5 w 2736"/>
                      <a:gd name="T13" fmla="*/ 2 h 504"/>
                      <a:gd name="T14" fmla="*/ 0 w 2736"/>
                      <a:gd name="T15" fmla="*/ 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29" name="Freeform 61"/>
                  <p:cNvSpPr>
                    <a:spLocks/>
                  </p:cNvSpPr>
                  <p:nvPr/>
                </p:nvSpPr>
                <p:spPr bwMode="hidden">
                  <a:xfrm rot="1277471" flipH="1">
                    <a:off x="615" y="898"/>
                    <a:ext cx="662" cy="339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1 w 1769"/>
                      <a:gd name="T3" fmla="*/ 0 h 791"/>
                      <a:gd name="T4" fmla="*/ 3 w 1769"/>
                      <a:gd name="T5" fmla="*/ 1 h 791"/>
                      <a:gd name="T6" fmla="*/ 4 w 1769"/>
                      <a:gd name="T7" fmla="*/ 3 h 791"/>
                      <a:gd name="T8" fmla="*/ 5 w 1769"/>
                      <a:gd name="T9" fmla="*/ 4 h 791"/>
                      <a:gd name="T10" fmla="*/ 4 w 1769"/>
                      <a:gd name="T11" fmla="*/ 5 h 791"/>
                      <a:gd name="T12" fmla="*/ 4 w 1769"/>
                      <a:gd name="T13" fmla="*/ 4 h 791"/>
                      <a:gd name="T14" fmla="*/ 4 w 1769"/>
                      <a:gd name="T15" fmla="*/ 3 h 791"/>
                      <a:gd name="T16" fmla="*/ 3 w 1769"/>
                      <a:gd name="T17" fmla="*/ 2 h 791"/>
                      <a:gd name="T18" fmla="*/ 1 w 1769"/>
                      <a:gd name="T19" fmla="*/ 1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75" name="Group 62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1126" name="Freeform 63"/>
                  <p:cNvSpPr>
                    <a:spLocks/>
                  </p:cNvSpPr>
                  <p:nvPr/>
                </p:nvSpPr>
                <p:spPr bwMode="hidden">
                  <a:xfrm rot="2028410" flipH="1">
                    <a:off x="3679" y="438"/>
                    <a:ext cx="483" cy="84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0 w 2736"/>
                      <a:gd name="T3" fmla="*/ 0 h 504"/>
                      <a:gd name="T4" fmla="*/ 0 w 2736"/>
                      <a:gd name="T5" fmla="*/ 0 h 504"/>
                      <a:gd name="T6" fmla="*/ 0 w 2736"/>
                      <a:gd name="T7" fmla="*/ 0 h 504"/>
                      <a:gd name="T8" fmla="*/ 0 w 2736"/>
                      <a:gd name="T9" fmla="*/ 0 h 504"/>
                      <a:gd name="T10" fmla="*/ 0 w 2736"/>
                      <a:gd name="T11" fmla="*/ 0 h 504"/>
                      <a:gd name="T12" fmla="*/ 0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27" name="Freeform 64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28"/>
                    <a:ext cx="260" cy="131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0 w 1769"/>
                      <a:gd name="T5" fmla="*/ 0 h 791"/>
                      <a:gd name="T6" fmla="*/ 0 w 1769"/>
                      <a:gd name="T7" fmla="*/ 0 h 791"/>
                      <a:gd name="T8" fmla="*/ 0 w 1769"/>
                      <a:gd name="T9" fmla="*/ 0 h 791"/>
                      <a:gd name="T10" fmla="*/ 0 w 1769"/>
                      <a:gd name="T11" fmla="*/ 0 h 791"/>
                      <a:gd name="T12" fmla="*/ 0 w 1769"/>
                      <a:gd name="T13" fmla="*/ 0 h 791"/>
                      <a:gd name="T14" fmla="*/ 0 w 1769"/>
                      <a:gd name="T15" fmla="*/ 0 h 791"/>
                      <a:gd name="T16" fmla="*/ 0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76" name="Group 65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1124" name="Freeform 66"/>
                  <p:cNvSpPr>
                    <a:spLocks/>
                  </p:cNvSpPr>
                  <p:nvPr/>
                </p:nvSpPr>
                <p:spPr bwMode="hidden">
                  <a:xfrm rot="2664424" flipH="1">
                    <a:off x="3728" y="383"/>
                    <a:ext cx="490" cy="84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0 w 2736"/>
                      <a:gd name="T3" fmla="*/ 0 h 504"/>
                      <a:gd name="T4" fmla="*/ 0 w 2736"/>
                      <a:gd name="T5" fmla="*/ 0 h 504"/>
                      <a:gd name="T6" fmla="*/ 0 w 2736"/>
                      <a:gd name="T7" fmla="*/ 0 h 504"/>
                      <a:gd name="T8" fmla="*/ 0 w 2736"/>
                      <a:gd name="T9" fmla="*/ 0 h 504"/>
                      <a:gd name="T10" fmla="*/ 0 w 2736"/>
                      <a:gd name="T11" fmla="*/ 0 h 504"/>
                      <a:gd name="T12" fmla="*/ 0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25" name="Freeform 67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3" cy="132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0 w 1769"/>
                      <a:gd name="T5" fmla="*/ 0 h 791"/>
                      <a:gd name="T6" fmla="*/ 0 w 1769"/>
                      <a:gd name="T7" fmla="*/ 0 h 791"/>
                      <a:gd name="T8" fmla="*/ 0 w 1769"/>
                      <a:gd name="T9" fmla="*/ 0 h 791"/>
                      <a:gd name="T10" fmla="*/ 0 w 1769"/>
                      <a:gd name="T11" fmla="*/ 0 h 791"/>
                      <a:gd name="T12" fmla="*/ 0 w 1769"/>
                      <a:gd name="T13" fmla="*/ 0 h 791"/>
                      <a:gd name="T14" fmla="*/ 0 w 1769"/>
                      <a:gd name="T15" fmla="*/ 0 h 791"/>
                      <a:gd name="T16" fmla="*/ 0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77" name="Group 68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1122" name="Freeform 69"/>
                  <p:cNvSpPr>
                    <a:spLocks/>
                  </p:cNvSpPr>
                  <p:nvPr/>
                </p:nvSpPr>
                <p:spPr bwMode="hidden">
                  <a:xfrm rot="3473776" flipH="1">
                    <a:off x="1752" y="958"/>
                    <a:ext cx="1101" cy="217"/>
                  </a:xfrm>
                  <a:custGeom>
                    <a:avLst/>
                    <a:gdLst>
                      <a:gd name="T0" fmla="*/ 0 w 2736"/>
                      <a:gd name="T1" fmla="*/ 3 h 504"/>
                      <a:gd name="T2" fmla="*/ 4 w 2736"/>
                      <a:gd name="T3" fmla="*/ 1 h 504"/>
                      <a:gd name="T4" fmla="*/ 8 w 2736"/>
                      <a:gd name="T5" fmla="*/ 0 h 504"/>
                      <a:gd name="T6" fmla="*/ 12 w 2736"/>
                      <a:gd name="T7" fmla="*/ 0 h 504"/>
                      <a:gd name="T8" fmla="*/ 12 w 2736"/>
                      <a:gd name="T9" fmla="*/ 0 h 504"/>
                      <a:gd name="T10" fmla="*/ 8 w 2736"/>
                      <a:gd name="T11" fmla="*/ 0 h 504"/>
                      <a:gd name="T12" fmla="*/ 3 w 2736"/>
                      <a:gd name="T13" fmla="*/ 2 h 504"/>
                      <a:gd name="T14" fmla="*/ 0 w 2736"/>
                      <a:gd name="T15" fmla="*/ 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23" name="Freeform 70"/>
                  <p:cNvSpPr>
                    <a:spLocks/>
                  </p:cNvSpPr>
                  <p:nvPr/>
                </p:nvSpPr>
                <p:spPr bwMode="hidden">
                  <a:xfrm rot="3473776" flipH="1">
                    <a:off x="1505" y="231"/>
                    <a:ext cx="591" cy="337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1 w 1769"/>
                      <a:gd name="T3" fmla="*/ 0 h 791"/>
                      <a:gd name="T4" fmla="*/ 2 w 1769"/>
                      <a:gd name="T5" fmla="*/ 1 h 791"/>
                      <a:gd name="T6" fmla="*/ 2 w 1769"/>
                      <a:gd name="T7" fmla="*/ 3 h 791"/>
                      <a:gd name="T8" fmla="*/ 2 w 1769"/>
                      <a:gd name="T9" fmla="*/ 4 h 791"/>
                      <a:gd name="T10" fmla="*/ 2 w 1769"/>
                      <a:gd name="T11" fmla="*/ 5 h 791"/>
                      <a:gd name="T12" fmla="*/ 2 w 1769"/>
                      <a:gd name="T13" fmla="*/ 4 h 791"/>
                      <a:gd name="T14" fmla="*/ 2 w 1769"/>
                      <a:gd name="T15" fmla="*/ 3 h 791"/>
                      <a:gd name="T16" fmla="*/ 2 w 1769"/>
                      <a:gd name="T17" fmla="*/ 2 h 791"/>
                      <a:gd name="T18" fmla="*/ 1 w 1769"/>
                      <a:gd name="T19" fmla="*/ 1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78" name="Group 71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1120" name="Freeform 72"/>
                  <p:cNvSpPr>
                    <a:spLocks/>
                  </p:cNvSpPr>
                  <p:nvPr/>
                </p:nvSpPr>
                <p:spPr bwMode="hidden">
                  <a:xfrm rot="4126480" flipH="1">
                    <a:off x="1942" y="915"/>
                    <a:ext cx="1040" cy="214"/>
                  </a:xfrm>
                  <a:custGeom>
                    <a:avLst/>
                    <a:gdLst>
                      <a:gd name="T0" fmla="*/ 0 w 2736"/>
                      <a:gd name="T1" fmla="*/ 3 h 504"/>
                      <a:gd name="T2" fmla="*/ 3 w 2736"/>
                      <a:gd name="T3" fmla="*/ 1 h 504"/>
                      <a:gd name="T4" fmla="*/ 5 w 2736"/>
                      <a:gd name="T5" fmla="*/ 0 h 504"/>
                      <a:gd name="T6" fmla="*/ 8 w 2736"/>
                      <a:gd name="T7" fmla="*/ 0 h 504"/>
                      <a:gd name="T8" fmla="*/ 8 w 2736"/>
                      <a:gd name="T9" fmla="*/ 0 h 504"/>
                      <a:gd name="T10" fmla="*/ 5 w 2736"/>
                      <a:gd name="T11" fmla="*/ 0 h 504"/>
                      <a:gd name="T12" fmla="*/ 2 w 2736"/>
                      <a:gd name="T13" fmla="*/ 2 h 504"/>
                      <a:gd name="T14" fmla="*/ 0 w 2736"/>
                      <a:gd name="T15" fmla="*/ 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21" name="Freeform 73"/>
                  <p:cNvSpPr>
                    <a:spLocks/>
                  </p:cNvSpPr>
                  <p:nvPr/>
                </p:nvSpPr>
                <p:spPr bwMode="hidden">
                  <a:xfrm rot="4126480" flipH="1">
                    <a:off x="1820" y="144"/>
                    <a:ext cx="570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1 w 1769"/>
                      <a:gd name="T3" fmla="*/ 0 h 791"/>
                      <a:gd name="T4" fmla="*/ 1 w 1769"/>
                      <a:gd name="T5" fmla="*/ 1 h 791"/>
                      <a:gd name="T6" fmla="*/ 2 w 1769"/>
                      <a:gd name="T7" fmla="*/ 3 h 791"/>
                      <a:gd name="T8" fmla="*/ 2 w 1769"/>
                      <a:gd name="T9" fmla="*/ 4 h 791"/>
                      <a:gd name="T10" fmla="*/ 2 w 1769"/>
                      <a:gd name="T11" fmla="*/ 5 h 791"/>
                      <a:gd name="T12" fmla="*/ 2 w 1769"/>
                      <a:gd name="T13" fmla="*/ 4 h 791"/>
                      <a:gd name="T14" fmla="*/ 2 w 1769"/>
                      <a:gd name="T15" fmla="*/ 3 h 791"/>
                      <a:gd name="T16" fmla="*/ 1 w 1769"/>
                      <a:gd name="T17" fmla="*/ 2 h 791"/>
                      <a:gd name="T18" fmla="*/ 1 w 1769"/>
                      <a:gd name="T19" fmla="*/ 1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79" name="Group 74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1118" name="Freeform 75"/>
                  <p:cNvSpPr>
                    <a:spLocks/>
                  </p:cNvSpPr>
                  <p:nvPr/>
                </p:nvSpPr>
                <p:spPr bwMode="hidden">
                  <a:xfrm rot="-1325434">
                    <a:off x="2805" y="1022"/>
                    <a:ext cx="1229" cy="216"/>
                  </a:xfrm>
                  <a:custGeom>
                    <a:avLst/>
                    <a:gdLst>
                      <a:gd name="T0" fmla="*/ 0 w 2736"/>
                      <a:gd name="T1" fmla="*/ 3 h 504"/>
                      <a:gd name="T2" fmla="*/ 7 w 2736"/>
                      <a:gd name="T3" fmla="*/ 1 h 504"/>
                      <a:gd name="T4" fmla="*/ 14 w 2736"/>
                      <a:gd name="T5" fmla="*/ 0 h 504"/>
                      <a:gd name="T6" fmla="*/ 22 w 2736"/>
                      <a:gd name="T7" fmla="*/ 0 h 504"/>
                      <a:gd name="T8" fmla="*/ 22 w 2736"/>
                      <a:gd name="T9" fmla="*/ 0 h 504"/>
                      <a:gd name="T10" fmla="*/ 14 w 2736"/>
                      <a:gd name="T11" fmla="*/ 0 h 504"/>
                      <a:gd name="T12" fmla="*/ 5 w 2736"/>
                      <a:gd name="T13" fmla="*/ 2 h 504"/>
                      <a:gd name="T14" fmla="*/ 0 w 2736"/>
                      <a:gd name="T15" fmla="*/ 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19" name="Freeform 76"/>
                  <p:cNvSpPr>
                    <a:spLocks/>
                  </p:cNvSpPr>
                  <p:nvPr/>
                </p:nvSpPr>
                <p:spPr bwMode="hidden">
                  <a:xfrm rot="-1325434">
                    <a:off x="4003" y="673"/>
                    <a:ext cx="647" cy="337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1 w 1769"/>
                      <a:gd name="T3" fmla="*/ 0 h 791"/>
                      <a:gd name="T4" fmla="*/ 3 w 1769"/>
                      <a:gd name="T5" fmla="*/ 1 h 791"/>
                      <a:gd name="T6" fmla="*/ 4 w 1769"/>
                      <a:gd name="T7" fmla="*/ 3 h 791"/>
                      <a:gd name="T8" fmla="*/ 4 w 1769"/>
                      <a:gd name="T9" fmla="*/ 4 h 791"/>
                      <a:gd name="T10" fmla="*/ 4 w 1769"/>
                      <a:gd name="T11" fmla="*/ 5 h 791"/>
                      <a:gd name="T12" fmla="*/ 4 w 1769"/>
                      <a:gd name="T13" fmla="*/ 4 h 791"/>
                      <a:gd name="T14" fmla="*/ 3 w 1769"/>
                      <a:gd name="T15" fmla="*/ 3 h 791"/>
                      <a:gd name="T16" fmla="*/ 3 w 1769"/>
                      <a:gd name="T17" fmla="*/ 2 h 791"/>
                      <a:gd name="T18" fmla="*/ 1 w 1769"/>
                      <a:gd name="T19" fmla="*/ 1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80" name="Group 77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1116" name="Freeform 78"/>
                  <p:cNvSpPr>
                    <a:spLocks/>
                  </p:cNvSpPr>
                  <p:nvPr/>
                </p:nvSpPr>
                <p:spPr bwMode="hidden">
                  <a:xfrm rot="-1921064">
                    <a:off x="2682" y="946"/>
                    <a:ext cx="1227" cy="216"/>
                  </a:xfrm>
                  <a:custGeom>
                    <a:avLst/>
                    <a:gdLst>
                      <a:gd name="T0" fmla="*/ 0 w 2736"/>
                      <a:gd name="T1" fmla="*/ 3 h 504"/>
                      <a:gd name="T2" fmla="*/ 7 w 2736"/>
                      <a:gd name="T3" fmla="*/ 1 h 504"/>
                      <a:gd name="T4" fmla="*/ 14 w 2736"/>
                      <a:gd name="T5" fmla="*/ 0 h 504"/>
                      <a:gd name="T6" fmla="*/ 22 w 2736"/>
                      <a:gd name="T7" fmla="*/ 0 h 504"/>
                      <a:gd name="T8" fmla="*/ 22 w 2736"/>
                      <a:gd name="T9" fmla="*/ 0 h 504"/>
                      <a:gd name="T10" fmla="*/ 14 w 2736"/>
                      <a:gd name="T11" fmla="*/ 0 h 504"/>
                      <a:gd name="T12" fmla="*/ 5 w 2736"/>
                      <a:gd name="T13" fmla="*/ 2 h 504"/>
                      <a:gd name="T14" fmla="*/ 0 w 2736"/>
                      <a:gd name="T15" fmla="*/ 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17" name="Freeform 79"/>
                  <p:cNvSpPr>
                    <a:spLocks/>
                  </p:cNvSpPr>
                  <p:nvPr/>
                </p:nvSpPr>
                <p:spPr bwMode="hidden">
                  <a:xfrm rot="-1921064">
                    <a:off x="3801" y="444"/>
                    <a:ext cx="646" cy="339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1 w 1769"/>
                      <a:gd name="T3" fmla="*/ 0 h 791"/>
                      <a:gd name="T4" fmla="*/ 3 w 1769"/>
                      <a:gd name="T5" fmla="*/ 1 h 791"/>
                      <a:gd name="T6" fmla="*/ 4 w 1769"/>
                      <a:gd name="T7" fmla="*/ 3 h 791"/>
                      <a:gd name="T8" fmla="*/ 4 w 1769"/>
                      <a:gd name="T9" fmla="*/ 4 h 791"/>
                      <a:gd name="T10" fmla="*/ 4 w 1769"/>
                      <a:gd name="T11" fmla="*/ 5 h 791"/>
                      <a:gd name="T12" fmla="*/ 4 w 1769"/>
                      <a:gd name="T13" fmla="*/ 4 h 791"/>
                      <a:gd name="T14" fmla="*/ 3 w 1769"/>
                      <a:gd name="T15" fmla="*/ 3 h 791"/>
                      <a:gd name="T16" fmla="*/ 3 w 1769"/>
                      <a:gd name="T17" fmla="*/ 2 h 791"/>
                      <a:gd name="T18" fmla="*/ 1 w 1769"/>
                      <a:gd name="T19" fmla="*/ 1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sp>
              <p:nvSpPr>
                <p:cNvPr id="1081" name="Freeform 80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>
                    <a:gd name="T0" fmla="*/ 0 w 2736"/>
                    <a:gd name="T1" fmla="*/ 0 h 504"/>
                    <a:gd name="T2" fmla="*/ 0 w 2736"/>
                    <a:gd name="T3" fmla="*/ 0 h 504"/>
                    <a:gd name="T4" fmla="*/ 0 w 2736"/>
                    <a:gd name="T5" fmla="*/ 0 h 504"/>
                    <a:gd name="T6" fmla="*/ 0 w 2736"/>
                    <a:gd name="T7" fmla="*/ 0 h 504"/>
                    <a:gd name="T8" fmla="*/ 0 w 2736"/>
                    <a:gd name="T9" fmla="*/ 0 h 504"/>
                    <a:gd name="T10" fmla="*/ 0 w 2736"/>
                    <a:gd name="T11" fmla="*/ 0 h 504"/>
                    <a:gd name="T12" fmla="*/ 0 w 2736"/>
                    <a:gd name="T13" fmla="*/ 0 h 504"/>
                    <a:gd name="T14" fmla="*/ 0 w 2736"/>
                    <a:gd name="T15" fmla="*/ 0 h 50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CC00"/>
                    </a:solidFill>
                  </a:endParaRPr>
                </a:p>
              </p:txBody>
            </p:sp>
            <p:sp>
              <p:nvSpPr>
                <p:cNvPr id="1082" name="Freeform 81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1"/>
                </a:xfrm>
                <a:custGeom>
                  <a:avLst/>
                  <a:gdLst>
                    <a:gd name="T0" fmla="*/ 0 w 1769"/>
                    <a:gd name="T1" fmla="*/ 0 h 791"/>
                    <a:gd name="T2" fmla="*/ 0 w 1769"/>
                    <a:gd name="T3" fmla="*/ 0 h 791"/>
                    <a:gd name="T4" fmla="*/ 0 w 1769"/>
                    <a:gd name="T5" fmla="*/ 0 h 791"/>
                    <a:gd name="T6" fmla="*/ 0 w 1769"/>
                    <a:gd name="T7" fmla="*/ 0 h 791"/>
                    <a:gd name="T8" fmla="*/ 0 w 1769"/>
                    <a:gd name="T9" fmla="*/ 0 h 791"/>
                    <a:gd name="T10" fmla="*/ 0 w 1769"/>
                    <a:gd name="T11" fmla="*/ 0 h 791"/>
                    <a:gd name="T12" fmla="*/ 0 w 1769"/>
                    <a:gd name="T13" fmla="*/ 0 h 791"/>
                    <a:gd name="T14" fmla="*/ 0 w 1769"/>
                    <a:gd name="T15" fmla="*/ 0 h 791"/>
                    <a:gd name="T16" fmla="*/ 0 w 1769"/>
                    <a:gd name="T17" fmla="*/ 0 h 791"/>
                    <a:gd name="T18" fmla="*/ 0 w 1769"/>
                    <a:gd name="T19" fmla="*/ 0 h 791"/>
                    <a:gd name="T20" fmla="*/ 0 w 1769"/>
                    <a:gd name="T21" fmla="*/ 0 h 791"/>
                    <a:gd name="T22" fmla="*/ 0 w 1769"/>
                    <a:gd name="T23" fmla="*/ 0 h 791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CC00"/>
                    </a:solidFill>
                  </a:endParaRPr>
                </a:p>
              </p:txBody>
            </p:sp>
            <p:grpSp>
              <p:nvGrpSpPr>
                <p:cNvPr id="1083" name="Group 82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1114" name="Freeform 83"/>
                  <p:cNvSpPr>
                    <a:spLocks/>
                  </p:cNvSpPr>
                  <p:nvPr/>
                </p:nvSpPr>
                <p:spPr bwMode="hidden">
                  <a:xfrm rot="-3857755">
                    <a:off x="2371" y="927"/>
                    <a:ext cx="1042" cy="186"/>
                  </a:xfrm>
                  <a:custGeom>
                    <a:avLst/>
                    <a:gdLst>
                      <a:gd name="T0" fmla="*/ 0 w 2736"/>
                      <a:gd name="T1" fmla="*/ 1 h 504"/>
                      <a:gd name="T2" fmla="*/ 3 w 2736"/>
                      <a:gd name="T3" fmla="*/ 0 h 504"/>
                      <a:gd name="T4" fmla="*/ 5 w 2736"/>
                      <a:gd name="T5" fmla="*/ 0 h 504"/>
                      <a:gd name="T6" fmla="*/ 8 w 2736"/>
                      <a:gd name="T7" fmla="*/ 0 h 504"/>
                      <a:gd name="T8" fmla="*/ 8 w 2736"/>
                      <a:gd name="T9" fmla="*/ 0 h 504"/>
                      <a:gd name="T10" fmla="*/ 5 w 2736"/>
                      <a:gd name="T11" fmla="*/ 0 h 504"/>
                      <a:gd name="T12" fmla="*/ 2 w 2736"/>
                      <a:gd name="T13" fmla="*/ 1 h 504"/>
                      <a:gd name="T14" fmla="*/ 0 w 2736"/>
                      <a:gd name="T15" fmla="*/ 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15" name="Freeform 84"/>
                  <p:cNvSpPr>
                    <a:spLocks/>
                  </p:cNvSpPr>
                  <p:nvPr/>
                </p:nvSpPr>
                <p:spPr bwMode="hidden">
                  <a:xfrm rot="-3857755">
                    <a:off x="3013" y="180"/>
                    <a:ext cx="566" cy="28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1 w 1769"/>
                      <a:gd name="T3" fmla="*/ 0 h 791"/>
                      <a:gd name="T4" fmla="*/ 1 w 1769"/>
                      <a:gd name="T5" fmla="*/ 0 h 791"/>
                      <a:gd name="T6" fmla="*/ 2 w 1769"/>
                      <a:gd name="T7" fmla="*/ 1 h 791"/>
                      <a:gd name="T8" fmla="*/ 2 w 1769"/>
                      <a:gd name="T9" fmla="*/ 1 h 791"/>
                      <a:gd name="T10" fmla="*/ 2 w 1769"/>
                      <a:gd name="T11" fmla="*/ 2 h 791"/>
                      <a:gd name="T12" fmla="*/ 2 w 1769"/>
                      <a:gd name="T13" fmla="*/ 1 h 791"/>
                      <a:gd name="T14" fmla="*/ 1 w 1769"/>
                      <a:gd name="T15" fmla="*/ 1 h 791"/>
                      <a:gd name="T16" fmla="*/ 1 w 1769"/>
                      <a:gd name="T17" fmla="*/ 1 h 791"/>
                      <a:gd name="T18" fmla="*/ 1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84" name="Group 85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1112" name="Freeform 86"/>
                  <p:cNvSpPr>
                    <a:spLocks/>
                  </p:cNvSpPr>
                  <p:nvPr/>
                </p:nvSpPr>
                <p:spPr bwMode="hidden">
                  <a:xfrm rot="-2777260">
                    <a:off x="2493" y="915"/>
                    <a:ext cx="1154" cy="270"/>
                  </a:xfrm>
                  <a:custGeom>
                    <a:avLst/>
                    <a:gdLst>
                      <a:gd name="T0" fmla="*/ 0 w 2736"/>
                      <a:gd name="T1" fmla="*/ 12 h 504"/>
                      <a:gd name="T2" fmla="*/ 5 w 2736"/>
                      <a:gd name="T3" fmla="*/ 4 h 504"/>
                      <a:gd name="T4" fmla="*/ 10 w 2736"/>
                      <a:gd name="T5" fmla="*/ 1 h 504"/>
                      <a:gd name="T6" fmla="*/ 15 w 2736"/>
                      <a:gd name="T7" fmla="*/ 1 h 504"/>
                      <a:gd name="T8" fmla="*/ 15 w 2736"/>
                      <a:gd name="T9" fmla="*/ 3 h 504"/>
                      <a:gd name="T10" fmla="*/ 10 w 2736"/>
                      <a:gd name="T11" fmla="*/ 3 h 504"/>
                      <a:gd name="T12" fmla="*/ 4 w 2736"/>
                      <a:gd name="T13" fmla="*/ 7 h 504"/>
                      <a:gd name="T14" fmla="*/ 0 w 2736"/>
                      <a:gd name="T15" fmla="*/ 1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13" name="Freeform 87"/>
                  <p:cNvSpPr>
                    <a:spLocks/>
                  </p:cNvSpPr>
                  <p:nvPr/>
                </p:nvSpPr>
                <p:spPr bwMode="hidden">
                  <a:xfrm rot="-2777260">
                    <a:off x="3431" y="262"/>
                    <a:ext cx="619" cy="422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1 w 1769"/>
                      <a:gd name="T3" fmla="*/ 2 h 791"/>
                      <a:gd name="T4" fmla="*/ 2 w 1769"/>
                      <a:gd name="T5" fmla="*/ 5 h 791"/>
                      <a:gd name="T6" fmla="*/ 3 w 1769"/>
                      <a:gd name="T7" fmla="*/ 10 h 791"/>
                      <a:gd name="T8" fmla="*/ 3 w 1769"/>
                      <a:gd name="T9" fmla="*/ 14 h 791"/>
                      <a:gd name="T10" fmla="*/ 3 w 1769"/>
                      <a:gd name="T11" fmla="*/ 18 h 791"/>
                      <a:gd name="T12" fmla="*/ 3 w 1769"/>
                      <a:gd name="T13" fmla="*/ 14 h 791"/>
                      <a:gd name="T14" fmla="*/ 2 w 1769"/>
                      <a:gd name="T15" fmla="*/ 11 h 791"/>
                      <a:gd name="T16" fmla="*/ 2 w 1769"/>
                      <a:gd name="T17" fmla="*/ 7 h 791"/>
                      <a:gd name="T18" fmla="*/ 1 w 1769"/>
                      <a:gd name="T19" fmla="*/ 3 h 791"/>
                      <a:gd name="T20" fmla="*/ 0 w 1769"/>
                      <a:gd name="T21" fmla="*/ 2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85" name="Group 88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1110" name="Freeform 89"/>
                  <p:cNvSpPr>
                    <a:spLocks/>
                  </p:cNvSpPr>
                  <p:nvPr/>
                </p:nvSpPr>
                <p:spPr bwMode="hidden">
                  <a:xfrm rot="-4903748">
                    <a:off x="2297" y="959"/>
                    <a:ext cx="954" cy="87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2 w 2736"/>
                      <a:gd name="T3" fmla="*/ 0 h 504"/>
                      <a:gd name="T4" fmla="*/ 3 w 2736"/>
                      <a:gd name="T5" fmla="*/ 0 h 504"/>
                      <a:gd name="T6" fmla="*/ 5 w 2736"/>
                      <a:gd name="T7" fmla="*/ 0 h 504"/>
                      <a:gd name="T8" fmla="*/ 5 w 2736"/>
                      <a:gd name="T9" fmla="*/ 0 h 504"/>
                      <a:gd name="T10" fmla="*/ 3 w 2736"/>
                      <a:gd name="T11" fmla="*/ 0 h 504"/>
                      <a:gd name="T12" fmla="*/ 1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11" name="Freeform 90"/>
                  <p:cNvSpPr>
                    <a:spLocks/>
                  </p:cNvSpPr>
                  <p:nvPr/>
                </p:nvSpPr>
                <p:spPr bwMode="hidden">
                  <a:xfrm rot="-4903748">
                    <a:off x="2650" y="222"/>
                    <a:ext cx="511" cy="133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1 w 1769"/>
                      <a:gd name="T5" fmla="*/ 0 h 791"/>
                      <a:gd name="T6" fmla="*/ 1 w 1769"/>
                      <a:gd name="T7" fmla="*/ 0 h 791"/>
                      <a:gd name="T8" fmla="*/ 1 w 1769"/>
                      <a:gd name="T9" fmla="*/ 0 h 791"/>
                      <a:gd name="T10" fmla="*/ 1 w 1769"/>
                      <a:gd name="T11" fmla="*/ 0 h 791"/>
                      <a:gd name="T12" fmla="*/ 1 w 1769"/>
                      <a:gd name="T13" fmla="*/ 0 h 791"/>
                      <a:gd name="T14" fmla="*/ 1 w 1769"/>
                      <a:gd name="T15" fmla="*/ 0 h 791"/>
                      <a:gd name="T16" fmla="*/ 1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86" name="Group 91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1108" name="Freeform 92"/>
                  <p:cNvSpPr>
                    <a:spLocks/>
                  </p:cNvSpPr>
                  <p:nvPr/>
                </p:nvSpPr>
                <p:spPr bwMode="hidden">
                  <a:xfrm rot="18335692" flipH="1">
                    <a:off x="1009" y="2474"/>
                    <a:ext cx="1724" cy="313"/>
                  </a:xfrm>
                  <a:custGeom>
                    <a:avLst/>
                    <a:gdLst>
                      <a:gd name="T0" fmla="*/ 0 w 2736"/>
                      <a:gd name="T1" fmla="*/ 29 h 504"/>
                      <a:gd name="T2" fmla="*/ 54 w 2736"/>
                      <a:gd name="T3" fmla="*/ 10 h 504"/>
                      <a:gd name="T4" fmla="*/ 111 w 2736"/>
                      <a:gd name="T5" fmla="*/ 1 h 504"/>
                      <a:gd name="T6" fmla="*/ 171 w 2736"/>
                      <a:gd name="T7" fmla="*/ 1 h 504"/>
                      <a:gd name="T8" fmla="*/ 170 w 2736"/>
                      <a:gd name="T9" fmla="*/ 6 h 504"/>
                      <a:gd name="T10" fmla="*/ 111 w 2736"/>
                      <a:gd name="T11" fmla="*/ 6 h 504"/>
                      <a:gd name="T12" fmla="*/ 41 w 2736"/>
                      <a:gd name="T13" fmla="*/ 17 h 504"/>
                      <a:gd name="T14" fmla="*/ 0 w 2736"/>
                      <a:gd name="T15" fmla="*/ 2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09" name="Freeform 93"/>
                  <p:cNvSpPr>
                    <a:spLocks/>
                  </p:cNvSpPr>
                  <p:nvPr/>
                </p:nvSpPr>
                <p:spPr bwMode="hidden">
                  <a:xfrm rot="18335692" flipH="1">
                    <a:off x="734" y="3435"/>
                    <a:ext cx="907" cy="489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9 w 1769"/>
                      <a:gd name="T3" fmla="*/ 4 h 791"/>
                      <a:gd name="T4" fmla="*/ 21 w 1769"/>
                      <a:gd name="T5" fmla="*/ 12 h 791"/>
                      <a:gd name="T6" fmla="*/ 29 w 1769"/>
                      <a:gd name="T7" fmla="*/ 24 h 791"/>
                      <a:gd name="T8" fmla="*/ 32 w 1769"/>
                      <a:gd name="T9" fmla="*/ 33 h 791"/>
                      <a:gd name="T10" fmla="*/ 31 w 1769"/>
                      <a:gd name="T11" fmla="*/ 44 h 791"/>
                      <a:gd name="T12" fmla="*/ 29 w 1769"/>
                      <a:gd name="T13" fmla="*/ 35 h 791"/>
                      <a:gd name="T14" fmla="*/ 25 w 1769"/>
                      <a:gd name="T15" fmla="*/ 25 h 791"/>
                      <a:gd name="T16" fmla="*/ 20 w 1769"/>
                      <a:gd name="T17" fmla="*/ 17 h 791"/>
                      <a:gd name="T18" fmla="*/ 11 w 1769"/>
                      <a:gd name="T19" fmla="*/ 9 h 791"/>
                      <a:gd name="T20" fmla="*/ 0 w 1769"/>
                      <a:gd name="T21" fmla="*/ 4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87" name="Group 94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1106" name="Freeform 95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8" y="2577"/>
                    <a:ext cx="1594" cy="313"/>
                  </a:xfrm>
                  <a:custGeom>
                    <a:avLst/>
                    <a:gdLst>
                      <a:gd name="T0" fmla="*/ 0 w 2736"/>
                      <a:gd name="T1" fmla="*/ 29 h 504"/>
                      <a:gd name="T2" fmla="*/ 34 w 2736"/>
                      <a:gd name="T3" fmla="*/ 10 h 504"/>
                      <a:gd name="T4" fmla="*/ 69 w 2736"/>
                      <a:gd name="T5" fmla="*/ 1 h 504"/>
                      <a:gd name="T6" fmla="*/ 107 w 2736"/>
                      <a:gd name="T7" fmla="*/ 1 h 504"/>
                      <a:gd name="T8" fmla="*/ 106 w 2736"/>
                      <a:gd name="T9" fmla="*/ 6 h 504"/>
                      <a:gd name="T10" fmla="*/ 69 w 2736"/>
                      <a:gd name="T11" fmla="*/ 6 h 504"/>
                      <a:gd name="T12" fmla="*/ 26 w 2736"/>
                      <a:gd name="T13" fmla="*/ 17 h 504"/>
                      <a:gd name="T14" fmla="*/ 0 w 2736"/>
                      <a:gd name="T15" fmla="*/ 2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07" name="Freeform 96"/>
                  <p:cNvSpPr>
                    <a:spLocks/>
                  </p:cNvSpPr>
                  <p:nvPr/>
                </p:nvSpPr>
                <p:spPr bwMode="hidden">
                  <a:xfrm rot="17542885" flipH="1">
                    <a:off x="1291" y="3603"/>
                    <a:ext cx="820" cy="489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5 w 1769"/>
                      <a:gd name="T3" fmla="*/ 4 h 791"/>
                      <a:gd name="T4" fmla="*/ 12 w 1769"/>
                      <a:gd name="T5" fmla="*/ 12 h 791"/>
                      <a:gd name="T6" fmla="*/ 16 w 1769"/>
                      <a:gd name="T7" fmla="*/ 24 h 791"/>
                      <a:gd name="T8" fmla="*/ 18 w 1769"/>
                      <a:gd name="T9" fmla="*/ 33 h 791"/>
                      <a:gd name="T10" fmla="*/ 17 w 1769"/>
                      <a:gd name="T11" fmla="*/ 44 h 791"/>
                      <a:gd name="T12" fmla="*/ 16 w 1769"/>
                      <a:gd name="T13" fmla="*/ 35 h 791"/>
                      <a:gd name="T14" fmla="*/ 14 w 1769"/>
                      <a:gd name="T15" fmla="*/ 25 h 791"/>
                      <a:gd name="T16" fmla="*/ 11 w 1769"/>
                      <a:gd name="T17" fmla="*/ 17 h 791"/>
                      <a:gd name="T18" fmla="*/ 6 w 1769"/>
                      <a:gd name="T19" fmla="*/ 9 h 791"/>
                      <a:gd name="T20" fmla="*/ 0 w 1769"/>
                      <a:gd name="T21" fmla="*/ 4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88" name="Group 97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1104" name="Freeform 98"/>
                  <p:cNvSpPr>
                    <a:spLocks/>
                  </p:cNvSpPr>
                  <p:nvPr/>
                </p:nvSpPr>
                <p:spPr bwMode="hidden">
                  <a:xfrm rot="16782062" flipH="1">
                    <a:off x="1343" y="2658"/>
                    <a:ext cx="1722" cy="302"/>
                  </a:xfrm>
                  <a:custGeom>
                    <a:avLst/>
                    <a:gdLst>
                      <a:gd name="T0" fmla="*/ 0 w 2736"/>
                      <a:gd name="T1" fmla="*/ 23 h 504"/>
                      <a:gd name="T2" fmla="*/ 53 w 2736"/>
                      <a:gd name="T3" fmla="*/ 8 h 504"/>
                      <a:gd name="T4" fmla="*/ 111 w 2736"/>
                      <a:gd name="T5" fmla="*/ 1 h 504"/>
                      <a:gd name="T6" fmla="*/ 170 w 2736"/>
                      <a:gd name="T7" fmla="*/ 1 h 504"/>
                      <a:gd name="T8" fmla="*/ 169 w 2736"/>
                      <a:gd name="T9" fmla="*/ 5 h 504"/>
                      <a:gd name="T10" fmla="*/ 110 w 2736"/>
                      <a:gd name="T11" fmla="*/ 5 h 504"/>
                      <a:gd name="T12" fmla="*/ 41 w 2736"/>
                      <a:gd name="T13" fmla="*/ 14 h 504"/>
                      <a:gd name="T14" fmla="*/ 0 w 2736"/>
                      <a:gd name="T15" fmla="*/ 2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05" name="Freeform 99"/>
                  <p:cNvSpPr>
                    <a:spLocks/>
                  </p:cNvSpPr>
                  <p:nvPr/>
                </p:nvSpPr>
                <p:spPr bwMode="hidden">
                  <a:xfrm rot="16782062" flipH="1">
                    <a:off x="1670" y="3845"/>
                    <a:ext cx="920" cy="444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9 w 1769"/>
                      <a:gd name="T3" fmla="*/ 2 h 791"/>
                      <a:gd name="T4" fmla="*/ 23 w 1769"/>
                      <a:gd name="T5" fmla="*/ 6 h 791"/>
                      <a:gd name="T6" fmla="*/ 32 w 1769"/>
                      <a:gd name="T7" fmla="*/ 13 h 791"/>
                      <a:gd name="T8" fmla="*/ 35 w 1769"/>
                      <a:gd name="T9" fmla="*/ 19 h 791"/>
                      <a:gd name="T10" fmla="*/ 33 w 1769"/>
                      <a:gd name="T11" fmla="*/ 25 h 791"/>
                      <a:gd name="T12" fmla="*/ 31 w 1769"/>
                      <a:gd name="T13" fmla="*/ 20 h 791"/>
                      <a:gd name="T14" fmla="*/ 28 w 1769"/>
                      <a:gd name="T15" fmla="*/ 14 h 791"/>
                      <a:gd name="T16" fmla="*/ 22 w 1769"/>
                      <a:gd name="T17" fmla="*/ 9 h 791"/>
                      <a:gd name="T18" fmla="*/ 11 w 1769"/>
                      <a:gd name="T19" fmla="*/ 4 h 791"/>
                      <a:gd name="T20" fmla="*/ 0 w 1769"/>
                      <a:gd name="T21" fmla="*/ 2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89" name="Group 100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1102" name="Freeform 101"/>
                  <p:cNvSpPr>
                    <a:spLocks/>
                  </p:cNvSpPr>
                  <p:nvPr/>
                </p:nvSpPr>
                <p:spPr bwMode="hidden">
                  <a:xfrm rot="3144576">
                    <a:off x="2627" y="2423"/>
                    <a:ext cx="1723" cy="312"/>
                  </a:xfrm>
                  <a:custGeom>
                    <a:avLst/>
                    <a:gdLst>
                      <a:gd name="T0" fmla="*/ 0 w 2736"/>
                      <a:gd name="T1" fmla="*/ 28 h 504"/>
                      <a:gd name="T2" fmla="*/ 54 w 2736"/>
                      <a:gd name="T3" fmla="*/ 9 h 504"/>
                      <a:gd name="T4" fmla="*/ 111 w 2736"/>
                      <a:gd name="T5" fmla="*/ 1 h 504"/>
                      <a:gd name="T6" fmla="*/ 171 w 2736"/>
                      <a:gd name="T7" fmla="*/ 1 h 504"/>
                      <a:gd name="T8" fmla="*/ 170 w 2736"/>
                      <a:gd name="T9" fmla="*/ 6 h 504"/>
                      <a:gd name="T10" fmla="*/ 110 w 2736"/>
                      <a:gd name="T11" fmla="*/ 6 h 504"/>
                      <a:gd name="T12" fmla="*/ 41 w 2736"/>
                      <a:gd name="T13" fmla="*/ 17 h 504"/>
                      <a:gd name="T14" fmla="*/ 0 w 2736"/>
                      <a:gd name="T15" fmla="*/ 28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03" name="Freeform 102"/>
                  <p:cNvSpPr>
                    <a:spLocks/>
                  </p:cNvSpPr>
                  <p:nvPr/>
                </p:nvSpPr>
                <p:spPr bwMode="hidden">
                  <a:xfrm rot="3144576">
                    <a:off x="3752" y="3435"/>
                    <a:ext cx="925" cy="491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0 w 1769"/>
                      <a:gd name="T3" fmla="*/ 4 h 791"/>
                      <a:gd name="T4" fmla="*/ 24 w 1769"/>
                      <a:gd name="T5" fmla="*/ 12 h 791"/>
                      <a:gd name="T6" fmla="*/ 33 w 1769"/>
                      <a:gd name="T7" fmla="*/ 25 h 791"/>
                      <a:gd name="T8" fmla="*/ 36 w 1769"/>
                      <a:gd name="T9" fmla="*/ 35 h 791"/>
                      <a:gd name="T10" fmla="*/ 35 w 1769"/>
                      <a:gd name="T11" fmla="*/ 45 h 791"/>
                      <a:gd name="T12" fmla="*/ 32 w 1769"/>
                      <a:gd name="T13" fmla="*/ 36 h 791"/>
                      <a:gd name="T14" fmla="*/ 28 w 1769"/>
                      <a:gd name="T15" fmla="*/ 26 h 791"/>
                      <a:gd name="T16" fmla="*/ 22 w 1769"/>
                      <a:gd name="T17" fmla="*/ 17 h 791"/>
                      <a:gd name="T18" fmla="*/ 12 w 1769"/>
                      <a:gd name="T19" fmla="*/ 9 h 791"/>
                      <a:gd name="T20" fmla="*/ 0 w 1769"/>
                      <a:gd name="T21" fmla="*/ 4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90" name="Group 103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1100" name="Freeform 104"/>
                  <p:cNvSpPr>
                    <a:spLocks/>
                  </p:cNvSpPr>
                  <p:nvPr/>
                </p:nvSpPr>
                <p:spPr bwMode="hidden">
                  <a:xfrm rot="3745735">
                    <a:off x="2509" y="2459"/>
                    <a:ext cx="1643" cy="299"/>
                  </a:xfrm>
                  <a:custGeom>
                    <a:avLst/>
                    <a:gdLst>
                      <a:gd name="T0" fmla="*/ 0 w 2736"/>
                      <a:gd name="T1" fmla="*/ 22 h 504"/>
                      <a:gd name="T2" fmla="*/ 40 w 2736"/>
                      <a:gd name="T3" fmla="*/ 7 h 504"/>
                      <a:gd name="T4" fmla="*/ 83 w 2736"/>
                      <a:gd name="T5" fmla="*/ 1 h 504"/>
                      <a:gd name="T6" fmla="*/ 129 w 2736"/>
                      <a:gd name="T7" fmla="*/ 1 h 504"/>
                      <a:gd name="T8" fmla="*/ 128 w 2736"/>
                      <a:gd name="T9" fmla="*/ 4 h 504"/>
                      <a:gd name="T10" fmla="*/ 83 w 2736"/>
                      <a:gd name="T11" fmla="*/ 4 h 504"/>
                      <a:gd name="T12" fmla="*/ 31 w 2736"/>
                      <a:gd name="T13" fmla="*/ 12 h 504"/>
                      <a:gd name="T14" fmla="*/ 0 w 2736"/>
                      <a:gd name="T15" fmla="*/ 2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01" name="Freeform 105"/>
                  <p:cNvSpPr>
                    <a:spLocks/>
                  </p:cNvSpPr>
                  <p:nvPr/>
                </p:nvSpPr>
                <p:spPr bwMode="hidden">
                  <a:xfrm rot="3745735">
                    <a:off x="3387" y="3529"/>
                    <a:ext cx="885" cy="469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8 w 1769"/>
                      <a:gd name="T3" fmla="*/ 2 h 791"/>
                      <a:gd name="T4" fmla="*/ 19 w 1769"/>
                      <a:gd name="T5" fmla="*/ 9 h 791"/>
                      <a:gd name="T6" fmla="*/ 26 w 1769"/>
                      <a:gd name="T7" fmla="*/ 18 h 791"/>
                      <a:gd name="T8" fmla="*/ 28 w 1769"/>
                      <a:gd name="T9" fmla="*/ 26 h 791"/>
                      <a:gd name="T10" fmla="*/ 27 w 1769"/>
                      <a:gd name="T11" fmla="*/ 34 h 791"/>
                      <a:gd name="T12" fmla="*/ 25 w 1769"/>
                      <a:gd name="T13" fmla="*/ 27 h 791"/>
                      <a:gd name="T14" fmla="*/ 22 w 1769"/>
                      <a:gd name="T15" fmla="*/ 20 h 791"/>
                      <a:gd name="T16" fmla="*/ 18 w 1769"/>
                      <a:gd name="T17" fmla="*/ 13 h 791"/>
                      <a:gd name="T18" fmla="*/ 10 w 1769"/>
                      <a:gd name="T19" fmla="*/ 7 h 791"/>
                      <a:gd name="T20" fmla="*/ 0 w 1769"/>
                      <a:gd name="T21" fmla="*/ 3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91" name="Group 106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1098" name="Freeform 107"/>
                  <p:cNvSpPr>
                    <a:spLocks/>
                  </p:cNvSpPr>
                  <p:nvPr/>
                </p:nvSpPr>
                <p:spPr bwMode="hidden">
                  <a:xfrm rot="4286818">
                    <a:off x="2328" y="2644"/>
                    <a:ext cx="1600" cy="244"/>
                  </a:xfrm>
                  <a:custGeom>
                    <a:avLst/>
                    <a:gdLst>
                      <a:gd name="T0" fmla="*/ 0 w 2736"/>
                      <a:gd name="T1" fmla="*/ 7 h 504"/>
                      <a:gd name="T2" fmla="*/ 35 w 2736"/>
                      <a:gd name="T3" fmla="*/ 2 h 504"/>
                      <a:gd name="T4" fmla="*/ 71 w 2736"/>
                      <a:gd name="T5" fmla="*/ 0 h 504"/>
                      <a:gd name="T6" fmla="*/ 109 w 2736"/>
                      <a:gd name="T7" fmla="*/ 0 h 504"/>
                      <a:gd name="T8" fmla="*/ 109 w 2736"/>
                      <a:gd name="T9" fmla="*/ 1 h 504"/>
                      <a:gd name="T10" fmla="*/ 70 w 2736"/>
                      <a:gd name="T11" fmla="*/ 1 h 504"/>
                      <a:gd name="T12" fmla="*/ 26 w 2736"/>
                      <a:gd name="T13" fmla="*/ 4 h 504"/>
                      <a:gd name="T14" fmla="*/ 0 w 2736"/>
                      <a:gd name="T15" fmla="*/ 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099" name="Freeform 108"/>
                  <p:cNvSpPr>
                    <a:spLocks/>
                  </p:cNvSpPr>
                  <p:nvPr/>
                </p:nvSpPr>
                <p:spPr bwMode="hidden">
                  <a:xfrm rot="4286818">
                    <a:off x="3006" y="3665"/>
                    <a:ext cx="851" cy="386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6 w 1769"/>
                      <a:gd name="T3" fmla="*/ 0 h 791"/>
                      <a:gd name="T4" fmla="*/ 14 w 1769"/>
                      <a:gd name="T5" fmla="*/ 2 h 791"/>
                      <a:gd name="T6" fmla="*/ 20 w 1769"/>
                      <a:gd name="T7" fmla="*/ 6 h 791"/>
                      <a:gd name="T8" fmla="*/ 22 w 1769"/>
                      <a:gd name="T9" fmla="*/ 8 h 791"/>
                      <a:gd name="T10" fmla="*/ 21 w 1769"/>
                      <a:gd name="T11" fmla="*/ 10 h 791"/>
                      <a:gd name="T12" fmla="*/ 20 w 1769"/>
                      <a:gd name="T13" fmla="*/ 9 h 791"/>
                      <a:gd name="T14" fmla="*/ 17 w 1769"/>
                      <a:gd name="T15" fmla="*/ 6 h 791"/>
                      <a:gd name="T16" fmla="*/ 13 w 1769"/>
                      <a:gd name="T17" fmla="*/ 4 h 791"/>
                      <a:gd name="T18" fmla="*/ 7 w 1769"/>
                      <a:gd name="T19" fmla="*/ 2 h 791"/>
                      <a:gd name="T20" fmla="*/ 0 w 1769"/>
                      <a:gd name="T21" fmla="*/ 1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92" name="Group 109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1096" name="Freeform 110"/>
                  <p:cNvSpPr>
                    <a:spLocks/>
                  </p:cNvSpPr>
                  <p:nvPr/>
                </p:nvSpPr>
                <p:spPr bwMode="hidden">
                  <a:xfrm rot="4898956">
                    <a:off x="2227" y="2677"/>
                    <a:ext cx="1432" cy="247"/>
                  </a:xfrm>
                  <a:custGeom>
                    <a:avLst/>
                    <a:gdLst>
                      <a:gd name="T0" fmla="*/ 0 w 2736"/>
                      <a:gd name="T1" fmla="*/ 7 h 504"/>
                      <a:gd name="T2" fmla="*/ 18 w 2736"/>
                      <a:gd name="T3" fmla="*/ 2 h 504"/>
                      <a:gd name="T4" fmla="*/ 37 w 2736"/>
                      <a:gd name="T5" fmla="*/ 0 h 504"/>
                      <a:gd name="T6" fmla="*/ 56 w 2736"/>
                      <a:gd name="T7" fmla="*/ 0 h 504"/>
                      <a:gd name="T8" fmla="*/ 56 w 2736"/>
                      <a:gd name="T9" fmla="*/ 1 h 504"/>
                      <a:gd name="T10" fmla="*/ 36 w 2736"/>
                      <a:gd name="T11" fmla="*/ 1 h 504"/>
                      <a:gd name="T12" fmla="*/ 14 w 2736"/>
                      <a:gd name="T13" fmla="*/ 4 h 504"/>
                      <a:gd name="T14" fmla="*/ 0 w 2736"/>
                      <a:gd name="T15" fmla="*/ 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097" name="Freeform 111"/>
                  <p:cNvSpPr>
                    <a:spLocks/>
                  </p:cNvSpPr>
                  <p:nvPr/>
                </p:nvSpPr>
                <p:spPr bwMode="hidden">
                  <a:xfrm rot="4898956">
                    <a:off x="2637" y="3646"/>
                    <a:ext cx="789" cy="386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4 w 1769"/>
                      <a:gd name="T3" fmla="*/ 0 h 791"/>
                      <a:gd name="T4" fmla="*/ 9 w 1769"/>
                      <a:gd name="T5" fmla="*/ 2 h 791"/>
                      <a:gd name="T6" fmla="*/ 13 w 1769"/>
                      <a:gd name="T7" fmla="*/ 6 h 791"/>
                      <a:gd name="T8" fmla="*/ 14 w 1769"/>
                      <a:gd name="T9" fmla="*/ 8 h 791"/>
                      <a:gd name="T10" fmla="*/ 13 w 1769"/>
                      <a:gd name="T11" fmla="*/ 10 h 791"/>
                      <a:gd name="T12" fmla="*/ 12 w 1769"/>
                      <a:gd name="T13" fmla="*/ 9 h 791"/>
                      <a:gd name="T14" fmla="*/ 11 w 1769"/>
                      <a:gd name="T15" fmla="*/ 6 h 791"/>
                      <a:gd name="T16" fmla="*/ 9 w 1769"/>
                      <a:gd name="T17" fmla="*/ 4 h 791"/>
                      <a:gd name="T18" fmla="*/ 4 w 1769"/>
                      <a:gd name="T19" fmla="*/ 2 h 791"/>
                      <a:gd name="T20" fmla="*/ 0 w 1769"/>
                      <a:gd name="T21" fmla="*/ 1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93" name="Group 112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1094" name="Freeform 113"/>
                  <p:cNvSpPr>
                    <a:spLocks/>
                  </p:cNvSpPr>
                  <p:nvPr/>
                </p:nvSpPr>
                <p:spPr bwMode="hidden">
                  <a:xfrm rot="5755659">
                    <a:off x="1903" y="2758"/>
                    <a:ext cx="1432" cy="186"/>
                  </a:xfrm>
                  <a:custGeom>
                    <a:avLst/>
                    <a:gdLst>
                      <a:gd name="T0" fmla="*/ 0 w 2736"/>
                      <a:gd name="T1" fmla="*/ 1 h 504"/>
                      <a:gd name="T2" fmla="*/ 18 w 2736"/>
                      <a:gd name="T3" fmla="*/ 0 h 504"/>
                      <a:gd name="T4" fmla="*/ 37 w 2736"/>
                      <a:gd name="T5" fmla="*/ 0 h 504"/>
                      <a:gd name="T6" fmla="*/ 56 w 2736"/>
                      <a:gd name="T7" fmla="*/ 0 h 504"/>
                      <a:gd name="T8" fmla="*/ 56 w 2736"/>
                      <a:gd name="T9" fmla="*/ 0 h 504"/>
                      <a:gd name="T10" fmla="*/ 36 w 2736"/>
                      <a:gd name="T11" fmla="*/ 0 h 504"/>
                      <a:gd name="T12" fmla="*/ 14 w 2736"/>
                      <a:gd name="T13" fmla="*/ 1 h 504"/>
                      <a:gd name="T14" fmla="*/ 0 w 2736"/>
                      <a:gd name="T15" fmla="*/ 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095" name="Freeform 114"/>
                  <p:cNvSpPr>
                    <a:spLocks/>
                  </p:cNvSpPr>
                  <p:nvPr/>
                </p:nvSpPr>
                <p:spPr bwMode="hidden">
                  <a:xfrm rot="5755659">
                    <a:off x="2051" y="3704"/>
                    <a:ext cx="767" cy="294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3 w 1769"/>
                      <a:gd name="T3" fmla="*/ 0 h 791"/>
                      <a:gd name="T4" fmla="*/ 8 w 1769"/>
                      <a:gd name="T5" fmla="*/ 0 h 791"/>
                      <a:gd name="T6" fmla="*/ 11 w 1769"/>
                      <a:gd name="T7" fmla="*/ 1 h 791"/>
                      <a:gd name="T8" fmla="*/ 12 w 1769"/>
                      <a:gd name="T9" fmla="*/ 1 h 791"/>
                      <a:gd name="T10" fmla="*/ 11 w 1769"/>
                      <a:gd name="T11" fmla="*/ 2 h 791"/>
                      <a:gd name="T12" fmla="*/ 10 w 1769"/>
                      <a:gd name="T13" fmla="*/ 1 h 791"/>
                      <a:gd name="T14" fmla="*/ 9 w 1769"/>
                      <a:gd name="T15" fmla="*/ 1 h 791"/>
                      <a:gd name="T16" fmla="*/ 7 w 1769"/>
                      <a:gd name="T17" fmla="*/ 1 h 791"/>
                      <a:gd name="T18" fmla="*/ 4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</p:grpSp>
          <p:sp>
            <p:nvSpPr>
              <p:cNvPr id="1038" name="Freeform 115"/>
              <p:cNvSpPr>
                <a:spLocks/>
              </p:cNvSpPr>
              <p:nvPr/>
            </p:nvSpPr>
            <p:spPr bwMode="hidden">
              <a:xfrm flipH="1">
                <a:off x="3873" y="934"/>
                <a:ext cx="190" cy="580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0 h 2368"/>
                  <a:gd name="T22" fmla="*/ 0 w 776"/>
                  <a:gd name="T23" fmla="*/ 0 h 2368"/>
                  <a:gd name="T24" fmla="*/ 0 w 776"/>
                  <a:gd name="T25" fmla="*/ 0 h 2368"/>
                  <a:gd name="T26" fmla="*/ 0 w 776"/>
                  <a:gd name="T27" fmla="*/ 0 h 2368"/>
                  <a:gd name="T28" fmla="*/ 0 w 776"/>
                  <a:gd name="T29" fmla="*/ 0 h 2368"/>
                  <a:gd name="T30" fmla="*/ 0 w 776"/>
                  <a:gd name="T31" fmla="*/ 0 h 2368"/>
                  <a:gd name="T32" fmla="*/ 0 w 776"/>
                  <a:gd name="T33" fmla="*/ 0 h 2368"/>
                  <a:gd name="T34" fmla="*/ 0 w 776"/>
                  <a:gd name="T35" fmla="*/ 0 h 2368"/>
                  <a:gd name="T36" fmla="*/ 0 w 776"/>
                  <a:gd name="T37" fmla="*/ 0 h 2368"/>
                  <a:gd name="T38" fmla="*/ 0 w 776"/>
                  <a:gd name="T39" fmla="*/ 0 h 2368"/>
                  <a:gd name="T40" fmla="*/ 0 w 776"/>
                  <a:gd name="T41" fmla="*/ 0 h 2368"/>
                  <a:gd name="T42" fmla="*/ 0 w 776"/>
                  <a:gd name="T43" fmla="*/ 0 h 2368"/>
                  <a:gd name="T44" fmla="*/ 0 w 776"/>
                  <a:gd name="T45" fmla="*/ 0 h 2368"/>
                  <a:gd name="T46" fmla="*/ 0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39" name="Arc 116"/>
              <p:cNvSpPr>
                <a:spLocks/>
              </p:cNvSpPr>
              <p:nvPr/>
            </p:nvSpPr>
            <p:spPr bwMode="hidden">
              <a:xfrm flipH="1">
                <a:off x="3527" y="725"/>
                <a:ext cx="832" cy="900"/>
              </a:xfrm>
              <a:custGeom>
                <a:avLst/>
                <a:gdLst>
                  <a:gd name="T0" fmla="*/ 0 w 21600"/>
                  <a:gd name="T1" fmla="*/ 0 h 21602"/>
                  <a:gd name="T2" fmla="*/ 0 w 21600"/>
                  <a:gd name="T3" fmla="*/ 0 h 21602"/>
                  <a:gd name="T4" fmla="*/ 0 w 21600"/>
                  <a:gd name="T5" fmla="*/ 0 h 2160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lnTo>
                      <a:pt x="5466" y="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40" name="Arc 117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T0" fmla="*/ 0 w 36729"/>
                  <a:gd name="T1" fmla="*/ 0 h 21600"/>
                  <a:gd name="T2" fmla="*/ 0 w 36729"/>
                  <a:gd name="T3" fmla="*/ 0 h 21600"/>
                  <a:gd name="T4" fmla="*/ 0 w 36729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lnTo>
                      <a:pt x="36729" y="1045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41" name="Arc 118"/>
              <p:cNvSpPr>
                <a:spLocks/>
              </p:cNvSpPr>
              <p:nvPr/>
            </p:nvSpPr>
            <p:spPr bwMode="hidden">
              <a:xfrm flipH="1">
                <a:off x="3612" y="580"/>
                <a:ext cx="485" cy="933"/>
              </a:xfrm>
              <a:custGeom>
                <a:avLst/>
                <a:gdLst>
                  <a:gd name="T0" fmla="*/ 0 w 28940"/>
                  <a:gd name="T1" fmla="*/ 0 h 22305"/>
                  <a:gd name="T2" fmla="*/ 0 w 28940"/>
                  <a:gd name="T3" fmla="*/ 0 h 22305"/>
                  <a:gd name="T4" fmla="*/ 0 w 28940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lnTo>
                      <a:pt x="0" y="128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42" name="Arc 119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28"/>
              </a:xfrm>
              <a:custGeom>
                <a:avLst/>
                <a:gdLst>
                  <a:gd name="T0" fmla="*/ 0 w 30473"/>
                  <a:gd name="T1" fmla="*/ 0 h 22305"/>
                  <a:gd name="T2" fmla="*/ 0 w 30473"/>
                  <a:gd name="T3" fmla="*/ 0 h 22305"/>
                  <a:gd name="T4" fmla="*/ 0 w 30473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lnTo>
                      <a:pt x="-1" y="1906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43" name="Arc 120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T0" fmla="*/ 0 w 34455"/>
                  <a:gd name="T1" fmla="*/ 0 h 22305"/>
                  <a:gd name="T2" fmla="*/ 0 w 34455"/>
                  <a:gd name="T3" fmla="*/ 0 h 22305"/>
                  <a:gd name="T4" fmla="*/ 0 w 34455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lnTo>
                      <a:pt x="0" y="424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44" name="Arc 121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0 h 22305"/>
                  <a:gd name="T4" fmla="*/ 0 w 34812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45" name="Arc 122"/>
              <p:cNvSpPr>
                <a:spLocks/>
              </p:cNvSpPr>
              <p:nvPr/>
            </p:nvSpPr>
            <p:spPr bwMode="hidden">
              <a:xfrm>
                <a:off x="4269" y="585"/>
                <a:ext cx="393" cy="933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0 h 22305"/>
                  <a:gd name="T4" fmla="*/ 0 w 34812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46" name="Arc 123"/>
              <p:cNvSpPr>
                <a:spLocks/>
              </p:cNvSpPr>
              <p:nvPr/>
            </p:nvSpPr>
            <p:spPr bwMode="hidden">
              <a:xfrm>
                <a:off x="4302" y="463"/>
                <a:ext cx="558" cy="933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0 h 22305"/>
                  <a:gd name="T4" fmla="*/ 0 w 34812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47" name="Freeform 124"/>
              <p:cNvSpPr>
                <a:spLocks/>
              </p:cNvSpPr>
              <p:nvPr/>
            </p:nvSpPr>
            <p:spPr bwMode="hidden">
              <a:xfrm>
                <a:off x="4410" y="1033"/>
                <a:ext cx="188" cy="580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0 h 2368"/>
                  <a:gd name="T22" fmla="*/ 0 w 776"/>
                  <a:gd name="T23" fmla="*/ 0 h 2368"/>
                  <a:gd name="T24" fmla="*/ 0 w 776"/>
                  <a:gd name="T25" fmla="*/ 0 h 2368"/>
                  <a:gd name="T26" fmla="*/ 0 w 776"/>
                  <a:gd name="T27" fmla="*/ 0 h 2368"/>
                  <a:gd name="T28" fmla="*/ 0 w 776"/>
                  <a:gd name="T29" fmla="*/ 0 h 2368"/>
                  <a:gd name="T30" fmla="*/ 0 w 776"/>
                  <a:gd name="T31" fmla="*/ 0 h 2368"/>
                  <a:gd name="T32" fmla="*/ 0 w 776"/>
                  <a:gd name="T33" fmla="*/ 0 h 2368"/>
                  <a:gd name="T34" fmla="*/ 0 w 776"/>
                  <a:gd name="T35" fmla="*/ 0 h 2368"/>
                  <a:gd name="T36" fmla="*/ 0 w 776"/>
                  <a:gd name="T37" fmla="*/ 0 h 2368"/>
                  <a:gd name="T38" fmla="*/ 0 w 776"/>
                  <a:gd name="T39" fmla="*/ 0 h 2368"/>
                  <a:gd name="T40" fmla="*/ 0 w 776"/>
                  <a:gd name="T41" fmla="*/ 0 h 2368"/>
                  <a:gd name="T42" fmla="*/ 0 w 776"/>
                  <a:gd name="T43" fmla="*/ 0 h 2368"/>
                  <a:gd name="T44" fmla="*/ 0 w 776"/>
                  <a:gd name="T45" fmla="*/ 0 h 2368"/>
                  <a:gd name="T46" fmla="*/ 0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48" name="Freeform 125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1" cy="326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0 h 2368"/>
                  <a:gd name="T22" fmla="*/ 0 w 776"/>
                  <a:gd name="T23" fmla="*/ 0 h 2368"/>
                  <a:gd name="T24" fmla="*/ 0 w 776"/>
                  <a:gd name="T25" fmla="*/ 0 h 2368"/>
                  <a:gd name="T26" fmla="*/ 0 w 776"/>
                  <a:gd name="T27" fmla="*/ 0 h 2368"/>
                  <a:gd name="T28" fmla="*/ 0 w 776"/>
                  <a:gd name="T29" fmla="*/ 0 h 2368"/>
                  <a:gd name="T30" fmla="*/ 0 w 776"/>
                  <a:gd name="T31" fmla="*/ 0 h 2368"/>
                  <a:gd name="T32" fmla="*/ 0 w 776"/>
                  <a:gd name="T33" fmla="*/ 0 h 2368"/>
                  <a:gd name="T34" fmla="*/ 0 w 776"/>
                  <a:gd name="T35" fmla="*/ 0 h 2368"/>
                  <a:gd name="T36" fmla="*/ 0 w 776"/>
                  <a:gd name="T37" fmla="*/ 0 h 2368"/>
                  <a:gd name="T38" fmla="*/ 0 w 776"/>
                  <a:gd name="T39" fmla="*/ 0 h 2368"/>
                  <a:gd name="T40" fmla="*/ 0 w 776"/>
                  <a:gd name="T41" fmla="*/ 0 h 2368"/>
                  <a:gd name="T42" fmla="*/ 0 w 776"/>
                  <a:gd name="T43" fmla="*/ 0 h 2368"/>
                  <a:gd name="T44" fmla="*/ 0 w 776"/>
                  <a:gd name="T45" fmla="*/ 0 h 2368"/>
                  <a:gd name="T46" fmla="*/ 0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49" name="Arc 126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T0" fmla="*/ 0 w 36830"/>
                  <a:gd name="T1" fmla="*/ 0 h 22305"/>
                  <a:gd name="T2" fmla="*/ 0 w 36830"/>
                  <a:gd name="T3" fmla="*/ 0 h 22305"/>
                  <a:gd name="T4" fmla="*/ 0 w 36830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lnTo>
                      <a:pt x="0" y="6283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50" name="Arc 127"/>
              <p:cNvSpPr>
                <a:spLocks/>
              </p:cNvSpPr>
              <p:nvPr/>
            </p:nvSpPr>
            <p:spPr bwMode="hidden">
              <a:xfrm flipH="1">
                <a:off x="3426" y="122"/>
                <a:ext cx="724" cy="899"/>
              </a:xfrm>
              <a:custGeom>
                <a:avLst/>
                <a:gdLst>
                  <a:gd name="T0" fmla="*/ 0 w 31881"/>
                  <a:gd name="T1" fmla="*/ 0 h 21600"/>
                  <a:gd name="T2" fmla="*/ 0 w 31881"/>
                  <a:gd name="T3" fmla="*/ 0 h 21600"/>
                  <a:gd name="T4" fmla="*/ 0 w 31881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lnTo>
                      <a:pt x="-1" y="1001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51" name="Arc 128"/>
              <p:cNvSpPr>
                <a:spLocks/>
              </p:cNvSpPr>
              <p:nvPr/>
            </p:nvSpPr>
            <p:spPr bwMode="hidden">
              <a:xfrm>
                <a:off x="4199" y="502"/>
                <a:ext cx="297" cy="901"/>
              </a:xfrm>
              <a:custGeom>
                <a:avLst/>
                <a:gdLst>
                  <a:gd name="T0" fmla="*/ 0 w 31146"/>
                  <a:gd name="T1" fmla="*/ 0 h 21600"/>
                  <a:gd name="T2" fmla="*/ 0 w 31146"/>
                  <a:gd name="T3" fmla="*/ 0 h 21600"/>
                  <a:gd name="T4" fmla="*/ 0 w 31146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52" name="Freeform 129"/>
              <p:cNvSpPr>
                <a:spLocks/>
              </p:cNvSpPr>
              <p:nvPr/>
            </p:nvSpPr>
            <p:spPr bwMode="hidden">
              <a:xfrm flipH="1">
                <a:off x="3307" y="981"/>
                <a:ext cx="426" cy="598"/>
              </a:xfrm>
              <a:custGeom>
                <a:avLst/>
                <a:gdLst>
                  <a:gd name="T0" fmla="*/ 0 w 776"/>
                  <a:gd name="T1" fmla="*/ 0 h 2368"/>
                  <a:gd name="T2" fmla="*/ 7 w 776"/>
                  <a:gd name="T3" fmla="*/ 0 h 2368"/>
                  <a:gd name="T4" fmla="*/ 3 w 776"/>
                  <a:gd name="T5" fmla="*/ 0 h 2368"/>
                  <a:gd name="T6" fmla="*/ 9 w 776"/>
                  <a:gd name="T7" fmla="*/ 0 h 2368"/>
                  <a:gd name="T8" fmla="*/ 5 w 776"/>
                  <a:gd name="T9" fmla="*/ 0 h 2368"/>
                  <a:gd name="T10" fmla="*/ 10 w 776"/>
                  <a:gd name="T11" fmla="*/ 0 h 2368"/>
                  <a:gd name="T12" fmla="*/ 8 w 776"/>
                  <a:gd name="T13" fmla="*/ 0 h 2368"/>
                  <a:gd name="T14" fmla="*/ 13 w 776"/>
                  <a:gd name="T15" fmla="*/ 0 h 2368"/>
                  <a:gd name="T16" fmla="*/ 10 w 776"/>
                  <a:gd name="T17" fmla="*/ 0 h 2368"/>
                  <a:gd name="T18" fmla="*/ 14 w 776"/>
                  <a:gd name="T19" fmla="*/ 0 h 2368"/>
                  <a:gd name="T20" fmla="*/ 13 w 776"/>
                  <a:gd name="T21" fmla="*/ 0 h 2368"/>
                  <a:gd name="T22" fmla="*/ 16 w 776"/>
                  <a:gd name="T23" fmla="*/ 0 h 2368"/>
                  <a:gd name="T24" fmla="*/ 16 w 776"/>
                  <a:gd name="T25" fmla="*/ 0 h 2368"/>
                  <a:gd name="T26" fmla="*/ 18 w 776"/>
                  <a:gd name="T27" fmla="*/ 0 h 2368"/>
                  <a:gd name="T28" fmla="*/ 17 w 776"/>
                  <a:gd name="T29" fmla="*/ 0 h 2368"/>
                  <a:gd name="T30" fmla="*/ 20 w 776"/>
                  <a:gd name="T31" fmla="*/ 0 h 2368"/>
                  <a:gd name="T32" fmla="*/ 18 w 776"/>
                  <a:gd name="T33" fmla="*/ 1 h 2368"/>
                  <a:gd name="T34" fmla="*/ 20 w 776"/>
                  <a:gd name="T35" fmla="*/ 1 h 2368"/>
                  <a:gd name="T36" fmla="*/ 18 w 776"/>
                  <a:gd name="T37" fmla="*/ 1 h 2368"/>
                  <a:gd name="T38" fmla="*/ 21 w 776"/>
                  <a:gd name="T39" fmla="*/ 1 h 2368"/>
                  <a:gd name="T40" fmla="*/ 20 w 776"/>
                  <a:gd name="T41" fmla="*/ 1 h 2368"/>
                  <a:gd name="T42" fmla="*/ 21 w 776"/>
                  <a:gd name="T43" fmla="*/ 1 h 2368"/>
                  <a:gd name="T44" fmla="*/ 20 w 776"/>
                  <a:gd name="T45" fmla="*/ 1 h 2368"/>
                  <a:gd name="T46" fmla="*/ 21 w 776"/>
                  <a:gd name="T47" fmla="*/ 1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53" name="Freeform 130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7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1 w 776"/>
                  <a:gd name="T7" fmla="*/ 0 h 2368"/>
                  <a:gd name="T8" fmla="*/ 0 w 776"/>
                  <a:gd name="T9" fmla="*/ 0 h 2368"/>
                  <a:gd name="T10" fmla="*/ 1 w 776"/>
                  <a:gd name="T11" fmla="*/ 0 h 2368"/>
                  <a:gd name="T12" fmla="*/ 1 w 776"/>
                  <a:gd name="T13" fmla="*/ 0 h 2368"/>
                  <a:gd name="T14" fmla="*/ 1 w 776"/>
                  <a:gd name="T15" fmla="*/ 0 h 2368"/>
                  <a:gd name="T16" fmla="*/ 1 w 776"/>
                  <a:gd name="T17" fmla="*/ 0 h 2368"/>
                  <a:gd name="T18" fmla="*/ 1 w 776"/>
                  <a:gd name="T19" fmla="*/ 0 h 2368"/>
                  <a:gd name="T20" fmla="*/ 1 w 776"/>
                  <a:gd name="T21" fmla="*/ 0 h 2368"/>
                  <a:gd name="T22" fmla="*/ 1 w 776"/>
                  <a:gd name="T23" fmla="*/ 0 h 2368"/>
                  <a:gd name="T24" fmla="*/ 1 w 776"/>
                  <a:gd name="T25" fmla="*/ 0 h 2368"/>
                  <a:gd name="T26" fmla="*/ 1 w 776"/>
                  <a:gd name="T27" fmla="*/ 0 h 2368"/>
                  <a:gd name="T28" fmla="*/ 1 w 776"/>
                  <a:gd name="T29" fmla="*/ 0 h 2368"/>
                  <a:gd name="T30" fmla="*/ 1 w 776"/>
                  <a:gd name="T31" fmla="*/ 0 h 2368"/>
                  <a:gd name="T32" fmla="*/ 1 w 776"/>
                  <a:gd name="T33" fmla="*/ 1 h 2368"/>
                  <a:gd name="T34" fmla="*/ 1 w 776"/>
                  <a:gd name="T35" fmla="*/ 1 h 2368"/>
                  <a:gd name="T36" fmla="*/ 1 w 776"/>
                  <a:gd name="T37" fmla="*/ 1 h 2368"/>
                  <a:gd name="T38" fmla="*/ 1 w 776"/>
                  <a:gd name="T39" fmla="*/ 1 h 2368"/>
                  <a:gd name="T40" fmla="*/ 1 w 776"/>
                  <a:gd name="T41" fmla="*/ 1 h 2368"/>
                  <a:gd name="T42" fmla="*/ 1 w 776"/>
                  <a:gd name="T43" fmla="*/ 1 h 2368"/>
                  <a:gd name="T44" fmla="*/ 1 w 776"/>
                  <a:gd name="T45" fmla="*/ 1 h 2368"/>
                  <a:gd name="T46" fmla="*/ 1 w 776"/>
                  <a:gd name="T47" fmla="*/ 1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54" name="Freeform 131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0 h 2368"/>
                  <a:gd name="T22" fmla="*/ 0 w 776"/>
                  <a:gd name="T23" fmla="*/ 0 h 2368"/>
                  <a:gd name="T24" fmla="*/ 0 w 776"/>
                  <a:gd name="T25" fmla="*/ 0 h 2368"/>
                  <a:gd name="T26" fmla="*/ 0 w 776"/>
                  <a:gd name="T27" fmla="*/ 0 h 2368"/>
                  <a:gd name="T28" fmla="*/ 0 w 776"/>
                  <a:gd name="T29" fmla="*/ 0 h 2368"/>
                  <a:gd name="T30" fmla="*/ 0 w 776"/>
                  <a:gd name="T31" fmla="*/ 0 h 2368"/>
                  <a:gd name="T32" fmla="*/ 0 w 776"/>
                  <a:gd name="T33" fmla="*/ 1 h 2368"/>
                  <a:gd name="T34" fmla="*/ 0 w 776"/>
                  <a:gd name="T35" fmla="*/ 1 h 2368"/>
                  <a:gd name="T36" fmla="*/ 0 w 776"/>
                  <a:gd name="T37" fmla="*/ 1 h 2368"/>
                  <a:gd name="T38" fmla="*/ 0 w 776"/>
                  <a:gd name="T39" fmla="*/ 1 h 2368"/>
                  <a:gd name="T40" fmla="*/ 0 w 776"/>
                  <a:gd name="T41" fmla="*/ 1 h 2368"/>
                  <a:gd name="T42" fmla="*/ 0 w 776"/>
                  <a:gd name="T43" fmla="*/ 1 h 2368"/>
                  <a:gd name="T44" fmla="*/ 0 w 776"/>
                  <a:gd name="T45" fmla="*/ 1 h 2368"/>
                  <a:gd name="T46" fmla="*/ 0 w 776"/>
                  <a:gd name="T47" fmla="*/ 1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55" name="Freeform 132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>
                  <a:gd name="T0" fmla="*/ 0 w 776"/>
                  <a:gd name="T1" fmla="*/ 0 h 2368"/>
                  <a:gd name="T2" fmla="*/ 4 w 776"/>
                  <a:gd name="T3" fmla="*/ 0 h 2368"/>
                  <a:gd name="T4" fmla="*/ 2 w 776"/>
                  <a:gd name="T5" fmla="*/ 0 h 2368"/>
                  <a:gd name="T6" fmla="*/ 6 w 776"/>
                  <a:gd name="T7" fmla="*/ 0 h 2368"/>
                  <a:gd name="T8" fmla="*/ 4 w 776"/>
                  <a:gd name="T9" fmla="*/ 0 h 2368"/>
                  <a:gd name="T10" fmla="*/ 7 w 776"/>
                  <a:gd name="T11" fmla="*/ 0 h 2368"/>
                  <a:gd name="T12" fmla="*/ 5 w 776"/>
                  <a:gd name="T13" fmla="*/ 0 h 2368"/>
                  <a:gd name="T14" fmla="*/ 8 w 776"/>
                  <a:gd name="T15" fmla="*/ 0 h 2368"/>
                  <a:gd name="T16" fmla="*/ 7 w 776"/>
                  <a:gd name="T17" fmla="*/ 0 h 2368"/>
                  <a:gd name="T18" fmla="*/ 9 w 776"/>
                  <a:gd name="T19" fmla="*/ 0 h 2368"/>
                  <a:gd name="T20" fmla="*/ 8 w 776"/>
                  <a:gd name="T21" fmla="*/ 0 h 2368"/>
                  <a:gd name="T22" fmla="*/ 10 w 776"/>
                  <a:gd name="T23" fmla="*/ 0 h 2368"/>
                  <a:gd name="T24" fmla="*/ 10 w 776"/>
                  <a:gd name="T25" fmla="*/ 0 h 2368"/>
                  <a:gd name="T26" fmla="*/ 12 w 776"/>
                  <a:gd name="T27" fmla="*/ 0 h 2368"/>
                  <a:gd name="T28" fmla="*/ 11 w 776"/>
                  <a:gd name="T29" fmla="*/ 1 h 2368"/>
                  <a:gd name="T30" fmla="*/ 12 w 776"/>
                  <a:gd name="T31" fmla="*/ 1 h 2368"/>
                  <a:gd name="T32" fmla="*/ 12 w 776"/>
                  <a:gd name="T33" fmla="*/ 1 h 2368"/>
                  <a:gd name="T34" fmla="*/ 12 w 776"/>
                  <a:gd name="T35" fmla="*/ 1 h 2368"/>
                  <a:gd name="T36" fmla="*/ 12 w 776"/>
                  <a:gd name="T37" fmla="*/ 1 h 2368"/>
                  <a:gd name="T38" fmla="*/ 13 w 776"/>
                  <a:gd name="T39" fmla="*/ 1 h 2368"/>
                  <a:gd name="T40" fmla="*/ 12 w 776"/>
                  <a:gd name="T41" fmla="*/ 1 h 2368"/>
                  <a:gd name="T42" fmla="*/ 13 w 776"/>
                  <a:gd name="T43" fmla="*/ 1 h 2368"/>
                  <a:gd name="T44" fmla="*/ 12 w 776"/>
                  <a:gd name="T45" fmla="*/ 1 h 2368"/>
                  <a:gd name="T46" fmla="*/ 13 w 776"/>
                  <a:gd name="T47" fmla="*/ 1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56" name="Freeform 133"/>
              <p:cNvSpPr>
                <a:spLocks/>
              </p:cNvSpPr>
              <p:nvPr/>
            </p:nvSpPr>
            <p:spPr bwMode="hidden">
              <a:xfrm>
                <a:off x="4636" y="576"/>
                <a:ext cx="594" cy="417"/>
              </a:xfrm>
              <a:custGeom>
                <a:avLst/>
                <a:gdLst>
                  <a:gd name="T0" fmla="*/ 0 w 776"/>
                  <a:gd name="T1" fmla="*/ 0 h 2368"/>
                  <a:gd name="T2" fmla="*/ 49 w 776"/>
                  <a:gd name="T3" fmla="*/ 0 h 2368"/>
                  <a:gd name="T4" fmla="*/ 19 w 776"/>
                  <a:gd name="T5" fmla="*/ 0 h 2368"/>
                  <a:gd name="T6" fmla="*/ 68 w 776"/>
                  <a:gd name="T7" fmla="*/ 0 h 2368"/>
                  <a:gd name="T8" fmla="*/ 39 w 776"/>
                  <a:gd name="T9" fmla="*/ 0 h 2368"/>
                  <a:gd name="T10" fmla="*/ 77 w 776"/>
                  <a:gd name="T11" fmla="*/ 0 h 2368"/>
                  <a:gd name="T12" fmla="*/ 58 w 776"/>
                  <a:gd name="T13" fmla="*/ 0 h 2368"/>
                  <a:gd name="T14" fmla="*/ 96 w 776"/>
                  <a:gd name="T15" fmla="*/ 0 h 2368"/>
                  <a:gd name="T16" fmla="*/ 77 w 776"/>
                  <a:gd name="T17" fmla="*/ 0 h 2368"/>
                  <a:gd name="T18" fmla="*/ 106 w 776"/>
                  <a:gd name="T19" fmla="*/ 0 h 2368"/>
                  <a:gd name="T20" fmla="*/ 96 w 776"/>
                  <a:gd name="T21" fmla="*/ 0 h 2368"/>
                  <a:gd name="T22" fmla="*/ 116 w 776"/>
                  <a:gd name="T23" fmla="*/ 0 h 2368"/>
                  <a:gd name="T24" fmla="*/ 116 w 776"/>
                  <a:gd name="T25" fmla="*/ 0 h 2368"/>
                  <a:gd name="T26" fmla="*/ 135 w 776"/>
                  <a:gd name="T27" fmla="*/ 0 h 2368"/>
                  <a:gd name="T28" fmla="*/ 126 w 776"/>
                  <a:gd name="T29" fmla="*/ 0 h 2368"/>
                  <a:gd name="T30" fmla="*/ 145 w 776"/>
                  <a:gd name="T31" fmla="*/ 0 h 2368"/>
                  <a:gd name="T32" fmla="*/ 135 w 776"/>
                  <a:gd name="T33" fmla="*/ 0 h 2368"/>
                  <a:gd name="T34" fmla="*/ 145 w 776"/>
                  <a:gd name="T35" fmla="*/ 0 h 2368"/>
                  <a:gd name="T36" fmla="*/ 135 w 776"/>
                  <a:gd name="T37" fmla="*/ 0 h 2368"/>
                  <a:gd name="T38" fmla="*/ 154 w 776"/>
                  <a:gd name="T39" fmla="*/ 0 h 2368"/>
                  <a:gd name="T40" fmla="*/ 145 w 776"/>
                  <a:gd name="T41" fmla="*/ 0 h 2368"/>
                  <a:gd name="T42" fmla="*/ 154 w 776"/>
                  <a:gd name="T43" fmla="*/ 0 h 2368"/>
                  <a:gd name="T44" fmla="*/ 145 w 776"/>
                  <a:gd name="T45" fmla="*/ 0 h 2368"/>
                  <a:gd name="T46" fmla="*/ 154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57" name="Freeform 134"/>
              <p:cNvSpPr>
                <a:spLocks/>
              </p:cNvSpPr>
              <p:nvPr/>
            </p:nvSpPr>
            <p:spPr bwMode="hidden">
              <a:xfrm>
                <a:off x="4658" y="132"/>
                <a:ext cx="260" cy="559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1 w 776"/>
                  <a:gd name="T11" fmla="*/ 0 h 2368"/>
                  <a:gd name="T12" fmla="*/ 0 w 776"/>
                  <a:gd name="T13" fmla="*/ 0 h 2368"/>
                  <a:gd name="T14" fmla="*/ 1 w 776"/>
                  <a:gd name="T15" fmla="*/ 0 h 2368"/>
                  <a:gd name="T16" fmla="*/ 1 w 776"/>
                  <a:gd name="T17" fmla="*/ 0 h 2368"/>
                  <a:gd name="T18" fmla="*/ 1 w 776"/>
                  <a:gd name="T19" fmla="*/ 0 h 2368"/>
                  <a:gd name="T20" fmla="*/ 1 w 776"/>
                  <a:gd name="T21" fmla="*/ 0 h 2368"/>
                  <a:gd name="T22" fmla="*/ 1 w 776"/>
                  <a:gd name="T23" fmla="*/ 0 h 2368"/>
                  <a:gd name="T24" fmla="*/ 1 w 776"/>
                  <a:gd name="T25" fmla="*/ 0 h 2368"/>
                  <a:gd name="T26" fmla="*/ 1 w 776"/>
                  <a:gd name="T27" fmla="*/ 0 h 2368"/>
                  <a:gd name="T28" fmla="*/ 1 w 776"/>
                  <a:gd name="T29" fmla="*/ 0 h 2368"/>
                  <a:gd name="T30" fmla="*/ 1 w 776"/>
                  <a:gd name="T31" fmla="*/ 0 h 2368"/>
                  <a:gd name="T32" fmla="*/ 1 w 776"/>
                  <a:gd name="T33" fmla="*/ 0 h 2368"/>
                  <a:gd name="T34" fmla="*/ 1 w 776"/>
                  <a:gd name="T35" fmla="*/ 0 h 2368"/>
                  <a:gd name="T36" fmla="*/ 1 w 776"/>
                  <a:gd name="T37" fmla="*/ 0 h 2368"/>
                  <a:gd name="T38" fmla="*/ 1 w 776"/>
                  <a:gd name="T39" fmla="*/ 0 h 2368"/>
                  <a:gd name="T40" fmla="*/ 1 w 776"/>
                  <a:gd name="T41" fmla="*/ 0 h 2368"/>
                  <a:gd name="T42" fmla="*/ 1 w 776"/>
                  <a:gd name="T43" fmla="*/ 0 h 2368"/>
                  <a:gd name="T44" fmla="*/ 1 w 776"/>
                  <a:gd name="T45" fmla="*/ 0 h 2368"/>
                  <a:gd name="T46" fmla="*/ 1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58" name="Freeform 135"/>
              <p:cNvSpPr>
                <a:spLocks/>
              </p:cNvSpPr>
              <p:nvPr/>
            </p:nvSpPr>
            <p:spPr bwMode="hidden">
              <a:xfrm rot="-1346631">
                <a:off x="4401" y="599"/>
                <a:ext cx="175" cy="329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0 h 2368"/>
                  <a:gd name="T22" fmla="*/ 0 w 776"/>
                  <a:gd name="T23" fmla="*/ 0 h 2368"/>
                  <a:gd name="T24" fmla="*/ 0 w 776"/>
                  <a:gd name="T25" fmla="*/ 0 h 2368"/>
                  <a:gd name="T26" fmla="*/ 0 w 776"/>
                  <a:gd name="T27" fmla="*/ 0 h 2368"/>
                  <a:gd name="T28" fmla="*/ 0 w 776"/>
                  <a:gd name="T29" fmla="*/ 0 h 2368"/>
                  <a:gd name="T30" fmla="*/ 0 w 776"/>
                  <a:gd name="T31" fmla="*/ 0 h 2368"/>
                  <a:gd name="T32" fmla="*/ 0 w 776"/>
                  <a:gd name="T33" fmla="*/ 0 h 2368"/>
                  <a:gd name="T34" fmla="*/ 0 w 776"/>
                  <a:gd name="T35" fmla="*/ 0 h 2368"/>
                  <a:gd name="T36" fmla="*/ 0 w 776"/>
                  <a:gd name="T37" fmla="*/ 0 h 2368"/>
                  <a:gd name="T38" fmla="*/ 0 w 776"/>
                  <a:gd name="T39" fmla="*/ 0 h 2368"/>
                  <a:gd name="T40" fmla="*/ 0 w 776"/>
                  <a:gd name="T41" fmla="*/ 0 h 2368"/>
                  <a:gd name="T42" fmla="*/ 0 w 776"/>
                  <a:gd name="T43" fmla="*/ 0 h 2368"/>
                  <a:gd name="T44" fmla="*/ 0 w 776"/>
                  <a:gd name="T45" fmla="*/ 0 h 2368"/>
                  <a:gd name="T46" fmla="*/ 0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59" name="Freeform 136"/>
              <p:cNvSpPr>
                <a:spLocks/>
              </p:cNvSpPr>
              <p:nvPr/>
            </p:nvSpPr>
            <p:spPr bwMode="hidden">
              <a:xfrm rot="1346631" flipH="1">
                <a:off x="3783" y="589"/>
                <a:ext cx="172" cy="330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0 h 2368"/>
                  <a:gd name="T22" fmla="*/ 0 w 776"/>
                  <a:gd name="T23" fmla="*/ 0 h 2368"/>
                  <a:gd name="T24" fmla="*/ 0 w 776"/>
                  <a:gd name="T25" fmla="*/ 0 h 2368"/>
                  <a:gd name="T26" fmla="*/ 0 w 776"/>
                  <a:gd name="T27" fmla="*/ 0 h 2368"/>
                  <a:gd name="T28" fmla="*/ 0 w 776"/>
                  <a:gd name="T29" fmla="*/ 0 h 2368"/>
                  <a:gd name="T30" fmla="*/ 0 w 776"/>
                  <a:gd name="T31" fmla="*/ 0 h 2368"/>
                  <a:gd name="T32" fmla="*/ 0 w 776"/>
                  <a:gd name="T33" fmla="*/ 0 h 2368"/>
                  <a:gd name="T34" fmla="*/ 0 w 776"/>
                  <a:gd name="T35" fmla="*/ 0 h 2368"/>
                  <a:gd name="T36" fmla="*/ 0 w 776"/>
                  <a:gd name="T37" fmla="*/ 0 h 2368"/>
                  <a:gd name="T38" fmla="*/ 0 w 776"/>
                  <a:gd name="T39" fmla="*/ 0 h 2368"/>
                  <a:gd name="T40" fmla="*/ 0 w 776"/>
                  <a:gd name="T41" fmla="*/ 0 h 2368"/>
                  <a:gd name="T42" fmla="*/ 0 w 776"/>
                  <a:gd name="T43" fmla="*/ 0 h 2368"/>
                  <a:gd name="T44" fmla="*/ 0 w 776"/>
                  <a:gd name="T45" fmla="*/ 0 h 2368"/>
                  <a:gd name="T46" fmla="*/ 0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CC00"/>
                  </a:solidFill>
                </a:endParaRPr>
              </a:p>
            </p:txBody>
          </p:sp>
        </p:grpSp>
      </p:grpSp>
      <p:sp>
        <p:nvSpPr>
          <p:cNvPr id="1027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1625"/>
            <a:ext cx="7772400" cy="146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1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8267" name="Rectangle 1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fld id="{6BE137C2-A2D2-415C-8B4F-4825BFF959B4}" type="datetime1">
              <a:rPr lang="en-US">
                <a:solidFill>
                  <a:srgbClr val="FFCC00"/>
                </a:solidFill>
              </a:rPr>
              <a:pPr>
                <a:defRPr/>
              </a:pPr>
              <a:t>3/11/2015</a:t>
            </a:fld>
            <a:endParaRPr lang="en-US">
              <a:solidFill>
                <a:srgbClr val="FFCC00"/>
              </a:solidFill>
            </a:endParaRPr>
          </a:p>
        </p:txBody>
      </p:sp>
      <p:sp>
        <p:nvSpPr>
          <p:cNvPr id="48268" name="Rectangle 1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r>
              <a:rPr lang="en-US">
                <a:solidFill>
                  <a:srgbClr val="FFCC00"/>
                </a:solidFill>
              </a:rPr>
              <a:t>Here I am to worship 1 of 6</a:t>
            </a:r>
          </a:p>
        </p:txBody>
      </p:sp>
      <p:sp>
        <p:nvSpPr>
          <p:cNvPr id="48269" name="Rectangle 1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fld id="{FBF6D2A3-E762-477F-A562-A1E41594378C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86202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4872" r:id="rId1"/>
    <p:sldLayoutId id="2147484873" r:id="rId2"/>
    <p:sldLayoutId id="2147484874" r:id="rId3"/>
    <p:sldLayoutId id="2147484875" r:id="rId4"/>
    <p:sldLayoutId id="2147484876" r:id="rId5"/>
    <p:sldLayoutId id="2147484877" r:id="rId6"/>
    <p:sldLayoutId id="2147484878" r:id="rId7"/>
    <p:sldLayoutId id="2147484879" r:id="rId8"/>
    <p:sldLayoutId id="2147484880" r:id="rId9"/>
    <p:sldLayoutId id="2147484881" r:id="rId10"/>
    <p:sldLayoutId id="2147484882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6303963" y="0"/>
            <a:ext cx="2840037" cy="3254375"/>
            <a:chOff x="3115" y="0"/>
            <a:chExt cx="2170" cy="2486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1164" name="Oval 4"/>
              <p:cNvSpPr>
                <a:spLocks noChangeArrowheads="1"/>
              </p:cNvSpPr>
              <p:nvPr/>
            </p:nvSpPr>
            <p:spPr bwMode="hidden">
              <a:xfrm>
                <a:off x="3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9pPr>
              </a:lstStyle>
              <a:p>
                <a:pPr eaLnBrk="0" hangingPunct="0">
                  <a:defRPr/>
                </a:pPr>
                <a:endParaRPr lang="en-US" altLang="en-US" smtClean="0">
                  <a:solidFill>
                    <a:srgbClr val="FFCC00"/>
                  </a:solidFill>
                </a:endParaRPr>
              </a:p>
            </p:txBody>
          </p:sp>
          <p:sp>
            <p:nvSpPr>
              <p:cNvPr id="1165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8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9pPr>
              </a:lstStyle>
              <a:p>
                <a:pPr eaLnBrk="0" hangingPunct="0">
                  <a:defRPr/>
                </a:pPr>
                <a:endParaRPr lang="en-US" altLang="en-US" smtClean="0">
                  <a:solidFill>
                    <a:srgbClr val="FFCC00"/>
                  </a:solidFill>
                </a:endParaRPr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1162" name="Oval 7"/>
              <p:cNvSpPr>
                <a:spLocks noChangeArrowheads="1"/>
              </p:cNvSpPr>
              <p:nvPr/>
            </p:nvSpPr>
            <p:spPr bwMode="hidden">
              <a:xfrm>
                <a:off x="-3" y="3"/>
                <a:ext cx="771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9pPr>
              </a:lstStyle>
              <a:p>
                <a:pPr eaLnBrk="0" hangingPunct="0">
                  <a:defRPr/>
                </a:pPr>
                <a:endParaRPr lang="en-US" altLang="en-US" smtClean="0">
                  <a:solidFill>
                    <a:srgbClr val="FFCC00"/>
                  </a:solidFill>
                </a:endParaRPr>
              </a:p>
            </p:txBody>
          </p:sp>
          <p:sp>
            <p:nvSpPr>
              <p:cNvPr id="1163" name="Oval 8"/>
              <p:cNvSpPr>
                <a:spLocks noChangeArrowheads="1"/>
              </p:cNvSpPr>
              <p:nvPr/>
            </p:nvSpPr>
            <p:spPr bwMode="hidden">
              <a:xfrm>
                <a:off x="276" y="254"/>
                <a:ext cx="186" cy="109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9pPr>
              </a:lstStyle>
              <a:p>
                <a:pPr eaLnBrk="0" hangingPunct="0">
                  <a:defRPr/>
                </a:pPr>
                <a:endParaRPr lang="en-US" altLang="en-US" smtClean="0">
                  <a:solidFill>
                    <a:srgbClr val="FFCC00"/>
                  </a:solidFill>
                </a:endParaRPr>
              </a:p>
            </p:txBody>
          </p:sp>
        </p:grpSp>
        <p:grpSp>
          <p:nvGrpSpPr>
            <p:cNvPr id="1034" name="Group 9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1160" name="Oval 1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9pPr>
              </a:lstStyle>
              <a:p>
                <a:pPr eaLnBrk="0" hangingPunct="0">
                  <a:defRPr/>
                </a:pPr>
                <a:endParaRPr lang="en-US" altLang="en-US" smtClean="0">
                  <a:solidFill>
                    <a:srgbClr val="FFCC00"/>
                  </a:solidFill>
                </a:endParaRPr>
              </a:p>
            </p:txBody>
          </p:sp>
          <p:sp>
            <p:nvSpPr>
              <p:cNvPr id="1161" name="Oval 1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8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9pPr>
              </a:lstStyle>
              <a:p>
                <a:pPr eaLnBrk="0" hangingPunct="0">
                  <a:defRPr/>
                </a:pPr>
                <a:endParaRPr lang="en-US" altLang="en-US" smtClean="0">
                  <a:solidFill>
                    <a:srgbClr val="FFCC00"/>
                  </a:solidFill>
                </a:endParaRPr>
              </a:p>
            </p:txBody>
          </p:sp>
        </p:grpSp>
        <p:grpSp>
          <p:nvGrpSpPr>
            <p:cNvPr id="1035" name="Group 12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1036" name="Group 13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1158" name="Oval 14"/>
                <p:cNvSpPr>
                  <a:spLocks noChangeArrowheads="1"/>
                </p:cNvSpPr>
                <p:nvPr/>
              </p:nvSpPr>
              <p:spPr bwMode="hidden">
                <a:xfrm>
                  <a:off x="1266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9pPr>
                </a:lstStyle>
                <a:p>
                  <a:pPr eaLnBrk="0" hangingPunct="0">
                    <a:defRPr/>
                  </a:pPr>
                  <a:endParaRPr lang="en-US" altLang="en-US" smtClean="0">
                    <a:solidFill>
                      <a:srgbClr val="FFCC00"/>
                    </a:solidFill>
                  </a:endParaRPr>
                </a:p>
              </p:txBody>
            </p:sp>
            <p:sp>
              <p:nvSpPr>
                <p:cNvPr id="1159" name="Oval 15"/>
                <p:cNvSpPr>
                  <a:spLocks noChangeArrowheads="1"/>
                </p:cNvSpPr>
                <p:nvPr/>
              </p:nvSpPr>
              <p:spPr bwMode="hidden">
                <a:xfrm>
                  <a:off x="2382" y="1602"/>
                  <a:ext cx="578" cy="405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9pPr>
                </a:lstStyle>
                <a:p>
                  <a:pPr eaLnBrk="0" hangingPunct="0">
                    <a:defRPr/>
                  </a:pPr>
                  <a:endParaRPr lang="en-US" altLang="en-US" smtClean="0">
                    <a:solidFill>
                      <a:srgbClr val="FFCC00"/>
                    </a:solidFill>
                  </a:endParaRPr>
                </a:p>
              </p:txBody>
            </p:sp>
          </p:grpSp>
          <p:grpSp>
            <p:nvGrpSpPr>
              <p:cNvPr id="1037" name="Group 16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1060" name="Group 17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1156" name="Freeform 18"/>
                  <p:cNvSpPr>
                    <a:spLocks/>
                  </p:cNvSpPr>
                  <p:nvPr/>
                </p:nvSpPr>
                <p:spPr bwMode="hidden">
                  <a:xfrm rot="2711884">
                    <a:off x="2778" y="2236"/>
                    <a:ext cx="1699" cy="313"/>
                  </a:xfrm>
                  <a:custGeom>
                    <a:avLst/>
                    <a:gdLst>
                      <a:gd name="T0" fmla="*/ 0 w 2736"/>
                      <a:gd name="T1" fmla="*/ 29 h 504"/>
                      <a:gd name="T2" fmla="*/ 50 w 2736"/>
                      <a:gd name="T3" fmla="*/ 10 h 504"/>
                      <a:gd name="T4" fmla="*/ 102 w 2736"/>
                      <a:gd name="T5" fmla="*/ 1 h 504"/>
                      <a:gd name="T6" fmla="*/ 157 w 2736"/>
                      <a:gd name="T7" fmla="*/ 1 h 504"/>
                      <a:gd name="T8" fmla="*/ 156 w 2736"/>
                      <a:gd name="T9" fmla="*/ 6 h 504"/>
                      <a:gd name="T10" fmla="*/ 101 w 2736"/>
                      <a:gd name="T11" fmla="*/ 6 h 504"/>
                      <a:gd name="T12" fmla="*/ 37 w 2736"/>
                      <a:gd name="T13" fmla="*/ 17 h 504"/>
                      <a:gd name="T14" fmla="*/ 0 w 2736"/>
                      <a:gd name="T15" fmla="*/ 2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57" name="Freeform 19"/>
                  <p:cNvSpPr>
                    <a:spLocks/>
                  </p:cNvSpPr>
                  <p:nvPr/>
                </p:nvSpPr>
                <p:spPr bwMode="hidden">
                  <a:xfrm rot="2711884">
                    <a:off x="4061" y="3107"/>
                    <a:ext cx="842" cy="486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6 w 1769"/>
                      <a:gd name="T3" fmla="*/ 3 h 791"/>
                      <a:gd name="T4" fmla="*/ 13 w 1769"/>
                      <a:gd name="T5" fmla="*/ 11 h 791"/>
                      <a:gd name="T6" fmla="*/ 19 w 1769"/>
                      <a:gd name="T7" fmla="*/ 23 h 791"/>
                      <a:gd name="T8" fmla="*/ 20 w 1769"/>
                      <a:gd name="T9" fmla="*/ 33 h 791"/>
                      <a:gd name="T10" fmla="*/ 20 w 1769"/>
                      <a:gd name="T11" fmla="*/ 42 h 791"/>
                      <a:gd name="T12" fmla="*/ 19 w 1769"/>
                      <a:gd name="T13" fmla="*/ 34 h 791"/>
                      <a:gd name="T14" fmla="*/ 16 w 1769"/>
                      <a:gd name="T15" fmla="*/ 25 h 791"/>
                      <a:gd name="T16" fmla="*/ 13 w 1769"/>
                      <a:gd name="T17" fmla="*/ 16 h 791"/>
                      <a:gd name="T18" fmla="*/ 7 w 1769"/>
                      <a:gd name="T19" fmla="*/ 9 h 791"/>
                      <a:gd name="T20" fmla="*/ 0 w 1769"/>
                      <a:gd name="T21" fmla="*/ 4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61" name="Group 20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1154" name="Freeform 21"/>
                  <p:cNvSpPr>
                    <a:spLocks/>
                  </p:cNvSpPr>
                  <p:nvPr/>
                </p:nvSpPr>
                <p:spPr bwMode="hidden">
                  <a:xfrm rot="2104081">
                    <a:off x="2865" y="2019"/>
                    <a:ext cx="1812" cy="347"/>
                  </a:xfrm>
                  <a:custGeom>
                    <a:avLst/>
                    <a:gdLst>
                      <a:gd name="T0" fmla="*/ 0 w 2736"/>
                      <a:gd name="T1" fmla="*/ 54 h 504"/>
                      <a:gd name="T2" fmla="*/ 73 w 2736"/>
                      <a:gd name="T3" fmla="*/ 18 h 504"/>
                      <a:gd name="T4" fmla="*/ 150 w 2736"/>
                      <a:gd name="T5" fmla="*/ 3 h 504"/>
                      <a:gd name="T6" fmla="*/ 231 w 2736"/>
                      <a:gd name="T7" fmla="*/ 3 h 504"/>
                      <a:gd name="T8" fmla="*/ 229 w 2736"/>
                      <a:gd name="T9" fmla="*/ 11 h 504"/>
                      <a:gd name="T10" fmla="*/ 149 w 2736"/>
                      <a:gd name="T11" fmla="*/ 11 h 504"/>
                      <a:gd name="T12" fmla="*/ 55 w 2736"/>
                      <a:gd name="T13" fmla="*/ 31 h 504"/>
                      <a:gd name="T14" fmla="*/ 0 w 2736"/>
                      <a:gd name="T15" fmla="*/ 5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55" name="Freeform 22"/>
                  <p:cNvSpPr>
                    <a:spLocks/>
                  </p:cNvSpPr>
                  <p:nvPr/>
                </p:nvSpPr>
                <p:spPr bwMode="hidden">
                  <a:xfrm rot="2104081">
                    <a:off x="4352" y="2805"/>
                    <a:ext cx="974" cy="545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4 w 1769"/>
                      <a:gd name="T3" fmla="*/ 6 h 791"/>
                      <a:gd name="T4" fmla="*/ 32 w 1769"/>
                      <a:gd name="T5" fmla="*/ 21 h 791"/>
                      <a:gd name="T6" fmla="*/ 45 w 1769"/>
                      <a:gd name="T7" fmla="*/ 46 h 791"/>
                      <a:gd name="T8" fmla="*/ 49 w 1769"/>
                      <a:gd name="T9" fmla="*/ 65 h 791"/>
                      <a:gd name="T10" fmla="*/ 47 w 1769"/>
                      <a:gd name="T11" fmla="*/ 84 h 791"/>
                      <a:gd name="T12" fmla="*/ 44 w 1769"/>
                      <a:gd name="T13" fmla="*/ 68 h 791"/>
                      <a:gd name="T14" fmla="*/ 39 w 1769"/>
                      <a:gd name="T15" fmla="*/ 49 h 791"/>
                      <a:gd name="T16" fmla="*/ 31 w 1769"/>
                      <a:gd name="T17" fmla="*/ 32 h 791"/>
                      <a:gd name="T18" fmla="*/ 16 w 1769"/>
                      <a:gd name="T19" fmla="*/ 16 h 791"/>
                      <a:gd name="T20" fmla="*/ 0 w 1769"/>
                      <a:gd name="T21" fmla="*/ 8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62" name="Group 23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1152" name="Freeform 24"/>
                  <p:cNvSpPr>
                    <a:spLocks/>
                  </p:cNvSpPr>
                  <p:nvPr/>
                </p:nvSpPr>
                <p:spPr bwMode="hidden">
                  <a:xfrm rot="1582915">
                    <a:off x="2896" y="1832"/>
                    <a:ext cx="1736" cy="303"/>
                  </a:xfrm>
                  <a:custGeom>
                    <a:avLst/>
                    <a:gdLst>
                      <a:gd name="T0" fmla="*/ 0 w 2736"/>
                      <a:gd name="T1" fmla="*/ 24 h 504"/>
                      <a:gd name="T2" fmla="*/ 56 w 2736"/>
                      <a:gd name="T3" fmla="*/ 8 h 504"/>
                      <a:gd name="T4" fmla="*/ 116 w 2736"/>
                      <a:gd name="T5" fmla="*/ 1 h 504"/>
                      <a:gd name="T6" fmla="*/ 179 w 2736"/>
                      <a:gd name="T7" fmla="*/ 1 h 504"/>
                      <a:gd name="T8" fmla="*/ 178 w 2736"/>
                      <a:gd name="T9" fmla="*/ 5 h 504"/>
                      <a:gd name="T10" fmla="*/ 115 w 2736"/>
                      <a:gd name="T11" fmla="*/ 5 h 504"/>
                      <a:gd name="T12" fmla="*/ 43 w 2736"/>
                      <a:gd name="T13" fmla="*/ 14 h 504"/>
                      <a:gd name="T14" fmla="*/ 0 w 2736"/>
                      <a:gd name="T15" fmla="*/ 2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53" name="Freeform 25"/>
                  <p:cNvSpPr>
                    <a:spLocks/>
                  </p:cNvSpPr>
                  <p:nvPr/>
                </p:nvSpPr>
                <p:spPr bwMode="hidden">
                  <a:xfrm rot="1582915">
                    <a:off x="4443" y="2420"/>
                    <a:ext cx="931" cy="477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0 w 1769"/>
                      <a:gd name="T3" fmla="*/ 3 h 791"/>
                      <a:gd name="T4" fmla="*/ 25 w 1769"/>
                      <a:gd name="T5" fmla="*/ 10 h 791"/>
                      <a:gd name="T6" fmla="*/ 34 w 1769"/>
                      <a:gd name="T7" fmla="*/ 21 h 791"/>
                      <a:gd name="T8" fmla="*/ 37 w 1769"/>
                      <a:gd name="T9" fmla="*/ 29 h 791"/>
                      <a:gd name="T10" fmla="*/ 36 w 1769"/>
                      <a:gd name="T11" fmla="*/ 38 h 791"/>
                      <a:gd name="T12" fmla="*/ 34 w 1769"/>
                      <a:gd name="T13" fmla="*/ 31 h 791"/>
                      <a:gd name="T14" fmla="*/ 29 w 1769"/>
                      <a:gd name="T15" fmla="*/ 22 h 791"/>
                      <a:gd name="T16" fmla="*/ 24 w 1769"/>
                      <a:gd name="T17" fmla="*/ 14 h 791"/>
                      <a:gd name="T18" fmla="*/ 13 w 1769"/>
                      <a:gd name="T19" fmla="*/ 7 h 791"/>
                      <a:gd name="T20" fmla="*/ 0 w 1769"/>
                      <a:gd name="T21" fmla="*/ 4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63" name="Group 26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1150" name="Freeform 27"/>
                  <p:cNvSpPr>
                    <a:spLocks/>
                  </p:cNvSpPr>
                  <p:nvPr/>
                </p:nvSpPr>
                <p:spPr bwMode="hidden">
                  <a:xfrm rot="1080363">
                    <a:off x="2907" y="1616"/>
                    <a:ext cx="1680" cy="346"/>
                  </a:xfrm>
                  <a:custGeom>
                    <a:avLst/>
                    <a:gdLst>
                      <a:gd name="T0" fmla="*/ 0 w 2736"/>
                      <a:gd name="T1" fmla="*/ 53 h 504"/>
                      <a:gd name="T2" fmla="*/ 47 w 2736"/>
                      <a:gd name="T3" fmla="*/ 17 h 504"/>
                      <a:gd name="T4" fmla="*/ 95 w 2736"/>
                      <a:gd name="T5" fmla="*/ 2 h 504"/>
                      <a:gd name="T6" fmla="*/ 147 w 2736"/>
                      <a:gd name="T7" fmla="*/ 2 h 504"/>
                      <a:gd name="T8" fmla="*/ 146 w 2736"/>
                      <a:gd name="T9" fmla="*/ 11 h 504"/>
                      <a:gd name="T10" fmla="*/ 95 w 2736"/>
                      <a:gd name="T11" fmla="*/ 11 h 504"/>
                      <a:gd name="T12" fmla="*/ 35 w 2736"/>
                      <a:gd name="T13" fmla="*/ 31 h 504"/>
                      <a:gd name="T14" fmla="*/ 0 w 2736"/>
                      <a:gd name="T15" fmla="*/ 5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51" name="Freeform 28"/>
                  <p:cNvSpPr>
                    <a:spLocks/>
                  </p:cNvSpPr>
                  <p:nvPr/>
                </p:nvSpPr>
                <p:spPr bwMode="hidden">
                  <a:xfrm rot="1080363">
                    <a:off x="4488" y="2030"/>
                    <a:ext cx="891" cy="513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8 w 1769"/>
                      <a:gd name="T3" fmla="*/ 4 h 791"/>
                      <a:gd name="T4" fmla="*/ 19 w 1769"/>
                      <a:gd name="T5" fmla="*/ 15 h 791"/>
                      <a:gd name="T6" fmla="*/ 26 w 1769"/>
                      <a:gd name="T7" fmla="*/ 32 h 791"/>
                      <a:gd name="T8" fmla="*/ 29 w 1769"/>
                      <a:gd name="T9" fmla="*/ 45 h 791"/>
                      <a:gd name="T10" fmla="*/ 28 w 1769"/>
                      <a:gd name="T11" fmla="*/ 58 h 791"/>
                      <a:gd name="T12" fmla="*/ 26 w 1769"/>
                      <a:gd name="T13" fmla="*/ 47 h 791"/>
                      <a:gd name="T14" fmla="*/ 23 w 1769"/>
                      <a:gd name="T15" fmla="*/ 34 h 791"/>
                      <a:gd name="T16" fmla="*/ 18 w 1769"/>
                      <a:gd name="T17" fmla="*/ 22 h 791"/>
                      <a:gd name="T18" fmla="*/ 10 w 1769"/>
                      <a:gd name="T19" fmla="*/ 12 h 791"/>
                      <a:gd name="T20" fmla="*/ 0 w 1769"/>
                      <a:gd name="T21" fmla="*/ 6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64" name="Group 29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1148" name="Freeform 30"/>
                  <p:cNvSpPr>
                    <a:spLocks/>
                  </p:cNvSpPr>
                  <p:nvPr/>
                </p:nvSpPr>
                <p:spPr bwMode="hidden">
                  <a:xfrm rot="463793">
                    <a:off x="2957" y="1415"/>
                    <a:ext cx="1544" cy="312"/>
                  </a:xfrm>
                  <a:custGeom>
                    <a:avLst/>
                    <a:gdLst>
                      <a:gd name="T0" fmla="*/ 0 w 2736"/>
                      <a:gd name="T1" fmla="*/ 28 h 504"/>
                      <a:gd name="T2" fmla="*/ 28 w 2736"/>
                      <a:gd name="T3" fmla="*/ 9 h 504"/>
                      <a:gd name="T4" fmla="*/ 58 w 2736"/>
                      <a:gd name="T5" fmla="*/ 1 h 504"/>
                      <a:gd name="T6" fmla="*/ 89 w 2736"/>
                      <a:gd name="T7" fmla="*/ 1 h 504"/>
                      <a:gd name="T8" fmla="*/ 88 w 2736"/>
                      <a:gd name="T9" fmla="*/ 6 h 504"/>
                      <a:gd name="T10" fmla="*/ 57 w 2736"/>
                      <a:gd name="T11" fmla="*/ 6 h 504"/>
                      <a:gd name="T12" fmla="*/ 21 w 2736"/>
                      <a:gd name="T13" fmla="*/ 17 h 504"/>
                      <a:gd name="T14" fmla="*/ 0 w 2736"/>
                      <a:gd name="T15" fmla="*/ 28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49" name="Freeform 31"/>
                  <p:cNvSpPr>
                    <a:spLocks/>
                  </p:cNvSpPr>
                  <p:nvPr/>
                </p:nvSpPr>
                <p:spPr bwMode="hidden">
                  <a:xfrm rot="463793">
                    <a:off x="4470" y="1581"/>
                    <a:ext cx="829" cy="442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5 w 1769"/>
                      <a:gd name="T3" fmla="*/ 2 h 791"/>
                      <a:gd name="T4" fmla="*/ 12 w 1769"/>
                      <a:gd name="T5" fmla="*/ 6 h 791"/>
                      <a:gd name="T6" fmla="*/ 17 w 1769"/>
                      <a:gd name="T7" fmla="*/ 13 h 791"/>
                      <a:gd name="T8" fmla="*/ 19 w 1769"/>
                      <a:gd name="T9" fmla="*/ 18 h 791"/>
                      <a:gd name="T10" fmla="*/ 18 w 1769"/>
                      <a:gd name="T11" fmla="*/ 24 h 791"/>
                      <a:gd name="T12" fmla="*/ 17 w 1769"/>
                      <a:gd name="T13" fmla="*/ 19 h 791"/>
                      <a:gd name="T14" fmla="*/ 15 w 1769"/>
                      <a:gd name="T15" fmla="*/ 14 h 791"/>
                      <a:gd name="T16" fmla="*/ 12 w 1769"/>
                      <a:gd name="T17" fmla="*/ 9 h 791"/>
                      <a:gd name="T18" fmla="*/ 6 w 1769"/>
                      <a:gd name="T19" fmla="*/ 4 h 791"/>
                      <a:gd name="T20" fmla="*/ 0 w 1769"/>
                      <a:gd name="T21" fmla="*/ 2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65" name="Group 32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1146" name="Freeform 33"/>
                  <p:cNvSpPr>
                    <a:spLocks/>
                  </p:cNvSpPr>
                  <p:nvPr/>
                </p:nvSpPr>
                <p:spPr bwMode="hidden">
                  <a:xfrm rot="-84182">
                    <a:off x="2982" y="1286"/>
                    <a:ext cx="1404" cy="220"/>
                  </a:xfrm>
                  <a:custGeom>
                    <a:avLst/>
                    <a:gdLst>
                      <a:gd name="T0" fmla="*/ 0 w 2736"/>
                      <a:gd name="T1" fmla="*/ 3 h 504"/>
                      <a:gd name="T2" fmla="*/ 16 w 2736"/>
                      <a:gd name="T3" fmla="*/ 1 h 504"/>
                      <a:gd name="T4" fmla="*/ 32 w 2736"/>
                      <a:gd name="T5" fmla="*/ 0 h 504"/>
                      <a:gd name="T6" fmla="*/ 50 w 2736"/>
                      <a:gd name="T7" fmla="*/ 0 h 504"/>
                      <a:gd name="T8" fmla="*/ 49 w 2736"/>
                      <a:gd name="T9" fmla="*/ 1 h 504"/>
                      <a:gd name="T10" fmla="*/ 32 w 2736"/>
                      <a:gd name="T11" fmla="*/ 1 h 504"/>
                      <a:gd name="T12" fmla="*/ 12 w 2736"/>
                      <a:gd name="T13" fmla="*/ 2 h 504"/>
                      <a:gd name="T14" fmla="*/ 0 w 2736"/>
                      <a:gd name="T15" fmla="*/ 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47" name="Freeform 34"/>
                  <p:cNvSpPr>
                    <a:spLocks/>
                  </p:cNvSpPr>
                  <p:nvPr/>
                </p:nvSpPr>
                <p:spPr bwMode="hidden">
                  <a:xfrm rot="-84182">
                    <a:off x="4377" y="1249"/>
                    <a:ext cx="755" cy="363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3 w 1769"/>
                      <a:gd name="T3" fmla="*/ 0 h 791"/>
                      <a:gd name="T4" fmla="*/ 7 w 1769"/>
                      <a:gd name="T5" fmla="*/ 2 h 791"/>
                      <a:gd name="T6" fmla="*/ 10 w 1769"/>
                      <a:gd name="T7" fmla="*/ 4 h 791"/>
                      <a:gd name="T8" fmla="*/ 11 w 1769"/>
                      <a:gd name="T9" fmla="*/ 6 h 791"/>
                      <a:gd name="T10" fmla="*/ 10 w 1769"/>
                      <a:gd name="T11" fmla="*/ 7 h 791"/>
                      <a:gd name="T12" fmla="*/ 9 w 1769"/>
                      <a:gd name="T13" fmla="*/ 6 h 791"/>
                      <a:gd name="T14" fmla="*/ 9 w 1769"/>
                      <a:gd name="T15" fmla="*/ 4 h 791"/>
                      <a:gd name="T16" fmla="*/ 7 w 1769"/>
                      <a:gd name="T17" fmla="*/ 3 h 791"/>
                      <a:gd name="T18" fmla="*/ 3 w 1769"/>
                      <a:gd name="T19" fmla="*/ 1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66" name="Group 35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1144" name="Freeform 36"/>
                  <p:cNvSpPr>
                    <a:spLocks/>
                  </p:cNvSpPr>
                  <p:nvPr/>
                </p:nvSpPr>
                <p:spPr bwMode="hidden">
                  <a:xfrm rot="-802576">
                    <a:off x="2853" y="1128"/>
                    <a:ext cx="1296" cy="202"/>
                  </a:xfrm>
                  <a:custGeom>
                    <a:avLst/>
                    <a:gdLst>
                      <a:gd name="T0" fmla="*/ 0 w 2736"/>
                      <a:gd name="T1" fmla="*/ 2 h 504"/>
                      <a:gd name="T2" fmla="*/ 10 w 2736"/>
                      <a:gd name="T3" fmla="*/ 1 h 504"/>
                      <a:gd name="T4" fmla="*/ 20 w 2736"/>
                      <a:gd name="T5" fmla="*/ 0 h 504"/>
                      <a:gd name="T6" fmla="*/ 31 w 2736"/>
                      <a:gd name="T7" fmla="*/ 0 h 504"/>
                      <a:gd name="T8" fmla="*/ 31 w 2736"/>
                      <a:gd name="T9" fmla="*/ 0 h 504"/>
                      <a:gd name="T10" fmla="*/ 20 w 2736"/>
                      <a:gd name="T11" fmla="*/ 0 h 504"/>
                      <a:gd name="T12" fmla="*/ 8 w 2736"/>
                      <a:gd name="T13" fmla="*/ 1 h 504"/>
                      <a:gd name="T14" fmla="*/ 0 w 2736"/>
                      <a:gd name="T15" fmla="*/ 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45" name="Freeform 37"/>
                  <p:cNvSpPr>
                    <a:spLocks/>
                  </p:cNvSpPr>
                  <p:nvPr/>
                </p:nvSpPr>
                <p:spPr bwMode="hidden">
                  <a:xfrm rot="-802576">
                    <a:off x="4148" y="918"/>
                    <a:ext cx="668" cy="335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2 w 1769"/>
                      <a:gd name="T3" fmla="*/ 0 h 791"/>
                      <a:gd name="T4" fmla="*/ 3 w 1769"/>
                      <a:gd name="T5" fmla="*/ 1 h 791"/>
                      <a:gd name="T6" fmla="*/ 5 w 1769"/>
                      <a:gd name="T7" fmla="*/ 3 h 791"/>
                      <a:gd name="T8" fmla="*/ 5 w 1769"/>
                      <a:gd name="T9" fmla="*/ 3 h 791"/>
                      <a:gd name="T10" fmla="*/ 5 w 1769"/>
                      <a:gd name="T11" fmla="*/ 5 h 791"/>
                      <a:gd name="T12" fmla="*/ 5 w 1769"/>
                      <a:gd name="T13" fmla="*/ 3 h 791"/>
                      <a:gd name="T14" fmla="*/ 4 w 1769"/>
                      <a:gd name="T15" fmla="*/ 3 h 791"/>
                      <a:gd name="T16" fmla="*/ 3 w 1769"/>
                      <a:gd name="T17" fmla="*/ 2 h 791"/>
                      <a:gd name="T18" fmla="*/ 2 w 1769"/>
                      <a:gd name="T19" fmla="*/ 1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67" name="Group 38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1142" name="Freeform 39"/>
                  <p:cNvSpPr>
                    <a:spLocks/>
                  </p:cNvSpPr>
                  <p:nvPr/>
                </p:nvSpPr>
                <p:spPr bwMode="hidden">
                  <a:xfrm rot="18888116" flipH="1">
                    <a:off x="866" y="2351"/>
                    <a:ext cx="1726" cy="297"/>
                  </a:xfrm>
                  <a:custGeom>
                    <a:avLst/>
                    <a:gdLst>
                      <a:gd name="T0" fmla="*/ 0 w 2736"/>
                      <a:gd name="T1" fmla="*/ 21 h 504"/>
                      <a:gd name="T2" fmla="*/ 54 w 2736"/>
                      <a:gd name="T3" fmla="*/ 7 h 504"/>
                      <a:gd name="T4" fmla="*/ 112 w 2736"/>
                      <a:gd name="T5" fmla="*/ 1 h 504"/>
                      <a:gd name="T6" fmla="*/ 172 w 2736"/>
                      <a:gd name="T7" fmla="*/ 1 h 504"/>
                      <a:gd name="T8" fmla="*/ 172 w 2736"/>
                      <a:gd name="T9" fmla="*/ 4 h 504"/>
                      <a:gd name="T10" fmla="*/ 111 w 2736"/>
                      <a:gd name="T11" fmla="*/ 4 h 504"/>
                      <a:gd name="T12" fmla="*/ 42 w 2736"/>
                      <a:gd name="T13" fmla="*/ 12 h 504"/>
                      <a:gd name="T14" fmla="*/ 0 w 2736"/>
                      <a:gd name="T15" fmla="*/ 2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43" name="Freeform 40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1"/>
                    <a:ext cx="925" cy="489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0 w 1769"/>
                      <a:gd name="T3" fmla="*/ 4 h 791"/>
                      <a:gd name="T4" fmla="*/ 24 w 1769"/>
                      <a:gd name="T5" fmla="*/ 12 h 791"/>
                      <a:gd name="T6" fmla="*/ 33 w 1769"/>
                      <a:gd name="T7" fmla="*/ 24 h 791"/>
                      <a:gd name="T8" fmla="*/ 36 w 1769"/>
                      <a:gd name="T9" fmla="*/ 33 h 791"/>
                      <a:gd name="T10" fmla="*/ 35 w 1769"/>
                      <a:gd name="T11" fmla="*/ 44 h 791"/>
                      <a:gd name="T12" fmla="*/ 32 w 1769"/>
                      <a:gd name="T13" fmla="*/ 35 h 791"/>
                      <a:gd name="T14" fmla="*/ 28 w 1769"/>
                      <a:gd name="T15" fmla="*/ 25 h 791"/>
                      <a:gd name="T16" fmla="*/ 22 w 1769"/>
                      <a:gd name="T17" fmla="*/ 17 h 791"/>
                      <a:gd name="T18" fmla="*/ 12 w 1769"/>
                      <a:gd name="T19" fmla="*/ 9 h 791"/>
                      <a:gd name="T20" fmla="*/ 0 w 1769"/>
                      <a:gd name="T21" fmla="*/ 4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68" name="Group 41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1140" name="Freeform 42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797" cy="347"/>
                  </a:xfrm>
                  <a:custGeom>
                    <a:avLst/>
                    <a:gdLst>
                      <a:gd name="T0" fmla="*/ 0 w 2736"/>
                      <a:gd name="T1" fmla="*/ 54 h 504"/>
                      <a:gd name="T2" fmla="*/ 69 w 2736"/>
                      <a:gd name="T3" fmla="*/ 18 h 504"/>
                      <a:gd name="T4" fmla="*/ 143 w 2736"/>
                      <a:gd name="T5" fmla="*/ 3 h 504"/>
                      <a:gd name="T6" fmla="*/ 219 w 2736"/>
                      <a:gd name="T7" fmla="*/ 3 h 504"/>
                      <a:gd name="T8" fmla="*/ 218 w 2736"/>
                      <a:gd name="T9" fmla="*/ 11 h 504"/>
                      <a:gd name="T10" fmla="*/ 141 w 2736"/>
                      <a:gd name="T11" fmla="*/ 11 h 504"/>
                      <a:gd name="T12" fmla="*/ 53 w 2736"/>
                      <a:gd name="T13" fmla="*/ 31 h 504"/>
                      <a:gd name="T14" fmla="*/ 0 w 2736"/>
                      <a:gd name="T15" fmla="*/ 5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41" name="Freeform 43"/>
                  <p:cNvSpPr>
                    <a:spLocks/>
                  </p:cNvSpPr>
                  <p:nvPr/>
                </p:nvSpPr>
                <p:spPr bwMode="hidden">
                  <a:xfrm rot="19495919" flipH="1">
                    <a:off x="-6" y="2982"/>
                    <a:ext cx="968" cy="545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3 w 1769"/>
                      <a:gd name="T3" fmla="*/ 6 h 791"/>
                      <a:gd name="T4" fmla="*/ 31 w 1769"/>
                      <a:gd name="T5" fmla="*/ 21 h 791"/>
                      <a:gd name="T6" fmla="*/ 43 w 1769"/>
                      <a:gd name="T7" fmla="*/ 46 h 791"/>
                      <a:gd name="T8" fmla="*/ 47 w 1769"/>
                      <a:gd name="T9" fmla="*/ 65 h 791"/>
                      <a:gd name="T10" fmla="*/ 45 w 1769"/>
                      <a:gd name="T11" fmla="*/ 84 h 791"/>
                      <a:gd name="T12" fmla="*/ 43 w 1769"/>
                      <a:gd name="T13" fmla="*/ 68 h 791"/>
                      <a:gd name="T14" fmla="*/ 37 w 1769"/>
                      <a:gd name="T15" fmla="*/ 49 h 791"/>
                      <a:gd name="T16" fmla="*/ 30 w 1769"/>
                      <a:gd name="T17" fmla="*/ 32 h 791"/>
                      <a:gd name="T18" fmla="*/ 15 w 1769"/>
                      <a:gd name="T19" fmla="*/ 16 h 791"/>
                      <a:gd name="T20" fmla="*/ 0 w 1769"/>
                      <a:gd name="T21" fmla="*/ 8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69" name="Group 44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1138" name="Freeform 45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10"/>
                    <a:ext cx="1736" cy="303"/>
                  </a:xfrm>
                  <a:custGeom>
                    <a:avLst/>
                    <a:gdLst>
                      <a:gd name="T0" fmla="*/ 0 w 2736"/>
                      <a:gd name="T1" fmla="*/ 24 h 504"/>
                      <a:gd name="T2" fmla="*/ 56 w 2736"/>
                      <a:gd name="T3" fmla="*/ 8 h 504"/>
                      <a:gd name="T4" fmla="*/ 116 w 2736"/>
                      <a:gd name="T5" fmla="*/ 1 h 504"/>
                      <a:gd name="T6" fmla="*/ 179 w 2736"/>
                      <a:gd name="T7" fmla="*/ 1 h 504"/>
                      <a:gd name="T8" fmla="*/ 178 w 2736"/>
                      <a:gd name="T9" fmla="*/ 5 h 504"/>
                      <a:gd name="T10" fmla="*/ 115 w 2736"/>
                      <a:gd name="T11" fmla="*/ 5 h 504"/>
                      <a:gd name="T12" fmla="*/ 43 w 2736"/>
                      <a:gd name="T13" fmla="*/ 14 h 504"/>
                      <a:gd name="T14" fmla="*/ 0 w 2736"/>
                      <a:gd name="T15" fmla="*/ 2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39" name="Freeform 46"/>
                  <p:cNvSpPr>
                    <a:spLocks/>
                  </p:cNvSpPr>
                  <p:nvPr/>
                </p:nvSpPr>
                <p:spPr bwMode="hidden">
                  <a:xfrm rot="20017085" flipH="1">
                    <a:off x="-53" y="2598"/>
                    <a:ext cx="931" cy="458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0 w 1769"/>
                      <a:gd name="T3" fmla="*/ 2 h 791"/>
                      <a:gd name="T4" fmla="*/ 25 w 1769"/>
                      <a:gd name="T5" fmla="*/ 8 h 791"/>
                      <a:gd name="T6" fmla="*/ 34 w 1769"/>
                      <a:gd name="T7" fmla="*/ 16 h 791"/>
                      <a:gd name="T8" fmla="*/ 37 w 1769"/>
                      <a:gd name="T9" fmla="*/ 23 h 791"/>
                      <a:gd name="T10" fmla="*/ 36 w 1769"/>
                      <a:gd name="T11" fmla="*/ 30 h 791"/>
                      <a:gd name="T12" fmla="*/ 34 w 1769"/>
                      <a:gd name="T13" fmla="*/ 24 h 791"/>
                      <a:gd name="T14" fmla="*/ 29 w 1769"/>
                      <a:gd name="T15" fmla="*/ 17 h 791"/>
                      <a:gd name="T16" fmla="*/ 24 w 1769"/>
                      <a:gd name="T17" fmla="*/ 11 h 791"/>
                      <a:gd name="T18" fmla="*/ 13 w 1769"/>
                      <a:gd name="T19" fmla="*/ 6 h 791"/>
                      <a:gd name="T20" fmla="*/ 0 w 1769"/>
                      <a:gd name="T21" fmla="*/ 3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70" name="Group 47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1136" name="Freeform 48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2"/>
                    <a:ext cx="1677" cy="325"/>
                  </a:xfrm>
                  <a:custGeom>
                    <a:avLst/>
                    <a:gdLst>
                      <a:gd name="T0" fmla="*/ 0 w 2736"/>
                      <a:gd name="T1" fmla="*/ 36 h 504"/>
                      <a:gd name="T2" fmla="*/ 46 w 2736"/>
                      <a:gd name="T3" fmla="*/ 12 h 504"/>
                      <a:gd name="T4" fmla="*/ 94 w 2736"/>
                      <a:gd name="T5" fmla="*/ 2 h 504"/>
                      <a:gd name="T6" fmla="*/ 145 w 2736"/>
                      <a:gd name="T7" fmla="*/ 2 h 504"/>
                      <a:gd name="T8" fmla="*/ 144 w 2736"/>
                      <a:gd name="T9" fmla="*/ 8 h 504"/>
                      <a:gd name="T10" fmla="*/ 94 w 2736"/>
                      <a:gd name="T11" fmla="*/ 8 h 504"/>
                      <a:gd name="T12" fmla="*/ 35 w 2736"/>
                      <a:gd name="T13" fmla="*/ 21 h 504"/>
                      <a:gd name="T14" fmla="*/ 0 w 2736"/>
                      <a:gd name="T15" fmla="*/ 36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37" name="Freeform 49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2"/>
                    <a:ext cx="900" cy="511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9 w 1769"/>
                      <a:gd name="T3" fmla="*/ 4 h 791"/>
                      <a:gd name="T4" fmla="*/ 20 w 1769"/>
                      <a:gd name="T5" fmla="*/ 15 h 791"/>
                      <a:gd name="T6" fmla="*/ 28 w 1769"/>
                      <a:gd name="T7" fmla="*/ 31 h 791"/>
                      <a:gd name="T8" fmla="*/ 31 w 1769"/>
                      <a:gd name="T9" fmla="*/ 44 h 791"/>
                      <a:gd name="T10" fmla="*/ 29 w 1769"/>
                      <a:gd name="T11" fmla="*/ 57 h 791"/>
                      <a:gd name="T12" fmla="*/ 27 w 1769"/>
                      <a:gd name="T13" fmla="*/ 46 h 791"/>
                      <a:gd name="T14" fmla="*/ 24 w 1769"/>
                      <a:gd name="T15" fmla="*/ 33 h 791"/>
                      <a:gd name="T16" fmla="*/ 19 w 1769"/>
                      <a:gd name="T17" fmla="*/ 21 h 791"/>
                      <a:gd name="T18" fmla="*/ 10 w 1769"/>
                      <a:gd name="T19" fmla="*/ 11 h 791"/>
                      <a:gd name="T20" fmla="*/ 0 w 1769"/>
                      <a:gd name="T21" fmla="*/ 6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71" name="Group 50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1134" name="Freeform 51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74"/>
                    <a:ext cx="1544" cy="313"/>
                  </a:xfrm>
                  <a:custGeom>
                    <a:avLst/>
                    <a:gdLst>
                      <a:gd name="T0" fmla="*/ 0 w 2736"/>
                      <a:gd name="T1" fmla="*/ 29 h 504"/>
                      <a:gd name="T2" fmla="*/ 28 w 2736"/>
                      <a:gd name="T3" fmla="*/ 10 h 504"/>
                      <a:gd name="T4" fmla="*/ 58 w 2736"/>
                      <a:gd name="T5" fmla="*/ 1 h 504"/>
                      <a:gd name="T6" fmla="*/ 89 w 2736"/>
                      <a:gd name="T7" fmla="*/ 1 h 504"/>
                      <a:gd name="T8" fmla="*/ 88 w 2736"/>
                      <a:gd name="T9" fmla="*/ 6 h 504"/>
                      <a:gd name="T10" fmla="*/ 57 w 2736"/>
                      <a:gd name="T11" fmla="*/ 6 h 504"/>
                      <a:gd name="T12" fmla="*/ 21 w 2736"/>
                      <a:gd name="T13" fmla="*/ 17 h 504"/>
                      <a:gd name="T14" fmla="*/ 0 w 2736"/>
                      <a:gd name="T15" fmla="*/ 2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35" name="Freeform 52"/>
                  <p:cNvSpPr>
                    <a:spLocks/>
                  </p:cNvSpPr>
                  <p:nvPr/>
                </p:nvSpPr>
                <p:spPr bwMode="hidden">
                  <a:xfrm rot="21136207" flipH="1">
                    <a:off x="21" y="1757"/>
                    <a:ext cx="829" cy="490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5 w 1769"/>
                      <a:gd name="T3" fmla="*/ 4 h 791"/>
                      <a:gd name="T4" fmla="*/ 12 w 1769"/>
                      <a:gd name="T5" fmla="*/ 12 h 791"/>
                      <a:gd name="T6" fmla="*/ 17 w 1769"/>
                      <a:gd name="T7" fmla="*/ 25 h 791"/>
                      <a:gd name="T8" fmla="*/ 19 w 1769"/>
                      <a:gd name="T9" fmla="*/ 35 h 791"/>
                      <a:gd name="T10" fmla="*/ 18 w 1769"/>
                      <a:gd name="T11" fmla="*/ 45 h 791"/>
                      <a:gd name="T12" fmla="*/ 17 w 1769"/>
                      <a:gd name="T13" fmla="*/ 36 h 791"/>
                      <a:gd name="T14" fmla="*/ 15 w 1769"/>
                      <a:gd name="T15" fmla="*/ 26 h 791"/>
                      <a:gd name="T16" fmla="*/ 12 w 1769"/>
                      <a:gd name="T17" fmla="*/ 17 h 791"/>
                      <a:gd name="T18" fmla="*/ 6 w 1769"/>
                      <a:gd name="T19" fmla="*/ 9 h 791"/>
                      <a:gd name="T20" fmla="*/ 0 w 1769"/>
                      <a:gd name="T21" fmla="*/ 4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72" name="Group 53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1132" name="Freeform 54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3"/>
                    <a:ext cx="1404" cy="220"/>
                  </a:xfrm>
                  <a:custGeom>
                    <a:avLst/>
                    <a:gdLst>
                      <a:gd name="T0" fmla="*/ 0 w 2736"/>
                      <a:gd name="T1" fmla="*/ 3 h 504"/>
                      <a:gd name="T2" fmla="*/ 16 w 2736"/>
                      <a:gd name="T3" fmla="*/ 1 h 504"/>
                      <a:gd name="T4" fmla="*/ 32 w 2736"/>
                      <a:gd name="T5" fmla="*/ 0 h 504"/>
                      <a:gd name="T6" fmla="*/ 50 w 2736"/>
                      <a:gd name="T7" fmla="*/ 0 h 504"/>
                      <a:gd name="T8" fmla="*/ 49 w 2736"/>
                      <a:gd name="T9" fmla="*/ 1 h 504"/>
                      <a:gd name="T10" fmla="*/ 32 w 2736"/>
                      <a:gd name="T11" fmla="*/ 1 h 504"/>
                      <a:gd name="T12" fmla="*/ 12 w 2736"/>
                      <a:gd name="T13" fmla="*/ 2 h 504"/>
                      <a:gd name="T14" fmla="*/ 0 w 2736"/>
                      <a:gd name="T15" fmla="*/ 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33" name="Freeform 55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26"/>
                    <a:ext cx="755" cy="363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3 w 1769"/>
                      <a:gd name="T3" fmla="*/ 0 h 791"/>
                      <a:gd name="T4" fmla="*/ 7 w 1769"/>
                      <a:gd name="T5" fmla="*/ 2 h 791"/>
                      <a:gd name="T6" fmla="*/ 10 w 1769"/>
                      <a:gd name="T7" fmla="*/ 4 h 791"/>
                      <a:gd name="T8" fmla="*/ 11 w 1769"/>
                      <a:gd name="T9" fmla="*/ 6 h 791"/>
                      <a:gd name="T10" fmla="*/ 10 w 1769"/>
                      <a:gd name="T11" fmla="*/ 7 h 791"/>
                      <a:gd name="T12" fmla="*/ 9 w 1769"/>
                      <a:gd name="T13" fmla="*/ 6 h 791"/>
                      <a:gd name="T14" fmla="*/ 9 w 1769"/>
                      <a:gd name="T15" fmla="*/ 4 h 791"/>
                      <a:gd name="T16" fmla="*/ 7 w 1769"/>
                      <a:gd name="T17" fmla="*/ 3 h 791"/>
                      <a:gd name="T18" fmla="*/ 3 w 1769"/>
                      <a:gd name="T19" fmla="*/ 1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73" name="Group 56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1130" name="Freeform 57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4" cy="214"/>
                  </a:xfrm>
                  <a:custGeom>
                    <a:avLst/>
                    <a:gdLst>
                      <a:gd name="T0" fmla="*/ 0 w 2736"/>
                      <a:gd name="T1" fmla="*/ 3 h 504"/>
                      <a:gd name="T2" fmla="*/ 7 w 2736"/>
                      <a:gd name="T3" fmla="*/ 1 h 504"/>
                      <a:gd name="T4" fmla="*/ 15 w 2736"/>
                      <a:gd name="T5" fmla="*/ 0 h 504"/>
                      <a:gd name="T6" fmla="*/ 23 w 2736"/>
                      <a:gd name="T7" fmla="*/ 0 h 504"/>
                      <a:gd name="T8" fmla="*/ 23 w 2736"/>
                      <a:gd name="T9" fmla="*/ 0 h 504"/>
                      <a:gd name="T10" fmla="*/ 15 w 2736"/>
                      <a:gd name="T11" fmla="*/ 0 h 504"/>
                      <a:gd name="T12" fmla="*/ 5 w 2736"/>
                      <a:gd name="T13" fmla="*/ 2 h 504"/>
                      <a:gd name="T14" fmla="*/ 0 w 2736"/>
                      <a:gd name="T15" fmla="*/ 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31" name="Freeform 58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5"/>
                    <a:ext cx="662" cy="335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1 w 1769"/>
                      <a:gd name="T3" fmla="*/ 0 h 791"/>
                      <a:gd name="T4" fmla="*/ 3 w 1769"/>
                      <a:gd name="T5" fmla="*/ 1 h 791"/>
                      <a:gd name="T6" fmla="*/ 4 w 1769"/>
                      <a:gd name="T7" fmla="*/ 3 h 791"/>
                      <a:gd name="T8" fmla="*/ 5 w 1769"/>
                      <a:gd name="T9" fmla="*/ 3 h 791"/>
                      <a:gd name="T10" fmla="*/ 4 w 1769"/>
                      <a:gd name="T11" fmla="*/ 5 h 791"/>
                      <a:gd name="T12" fmla="*/ 4 w 1769"/>
                      <a:gd name="T13" fmla="*/ 3 h 791"/>
                      <a:gd name="T14" fmla="*/ 4 w 1769"/>
                      <a:gd name="T15" fmla="*/ 3 h 791"/>
                      <a:gd name="T16" fmla="*/ 3 w 1769"/>
                      <a:gd name="T17" fmla="*/ 2 h 791"/>
                      <a:gd name="T18" fmla="*/ 1 w 1769"/>
                      <a:gd name="T19" fmla="*/ 1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74" name="Group 59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1128" name="Freeform 60"/>
                  <p:cNvSpPr>
                    <a:spLocks/>
                  </p:cNvSpPr>
                  <p:nvPr/>
                </p:nvSpPr>
                <p:spPr bwMode="hidden">
                  <a:xfrm rot="1277471" flipH="1">
                    <a:off x="1231" y="1237"/>
                    <a:ext cx="1235" cy="216"/>
                  </a:xfrm>
                  <a:custGeom>
                    <a:avLst/>
                    <a:gdLst>
                      <a:gd name="T0" fmla="*/ 0 w 2736"/>
                      <a:gd name="T1" fmla="*/ 3 h 504"/>
                      <a:gd name="T2" fmla="*/ 7 w 2736"/>
                      <a:gd name="T3" fmla="*/ 1 h 504"/>
                      <a:gd name="T4" fmla="*/ 15 w 2736"/>
                      <a:gd name="T5" fmla="*/ 0 h 504"/>
                      <a:gd name="T6" fmla="*/ 23 w 2736"/>
                      <a:gd name="T7" fmla="*/ 0 h 504"/>
                      <a:gd name="T8" fmla="*/ 23 w 2736"/>
                      <a:gd name="T9" fmla="*/ 0 h 504"/>
                      <a:gd name="T10" fmla="*/ 15 w 2736"/>
                      <a:gd name="T11" fmla="*/ 0 h 504"/>
                      <a:gd name="T12" fmla="*/ 5 w 2736"/>
                      <a:gd name="T13" fmla="*/ 2 h 504"/>
                      <a:gd name="T14" fmla="*/ 0 w 2736"/>
                      <a:gd name="T15" fmla="*/ 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29" name="Freeform 61"/>
                  <p:cNvSpPr>
                    <a:spLocks/>
                  </p:cNvSpPr>
                  <p:nvPr/>
                </p:nvSpPr>
                <p:spPr bwMode="hidden">
                  <a:xfrm rot="1277471" flipH="1">
                    <a:off x="615" y="898"/>
                    <a:ext cx="662" cy="339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1 w 1769"/>
                      <a:gd name="T3" fmla="*/ 0 h 791"/>
                      <a:gd name="T4" fmla="*/ 3 w 1769"/>
                      <a:gd name="T5" fmla="*/ 1 h 791"/>
                      <a:gd name="T6" fmla="*/ 4 w 1769"/>
                      <a:gd name="T7" fmla="*/ 3 h 791"/>
                      <a:gd name="T8" fmla="*/ 5 w 1769"/>
                      <a:gd name="T9" fmla="*/ 4 h 791"/>
                      <a:gd name="T10" fmla="*/ 4 w 1769"/>
                      <a:gd name="T11" fmla="*/ 5 h 791"/>
                      <a:gd name="T12" fmla="*/ 4 w 1769"/>
                      <a:gd name="T13" fmla="*/ 4 h 791"/>
                      <a:gd name="T14" fmla="*/ 4 w 1769"/>
                      <a:gd name="T15" fmla="*/ 3 h 791"/>
                      <a:gd name="T16" fmla="*/ 3 w 1769"/>
                      <a:gd name="T17" fmla="*/ 2 h 791"/>
                      <a:gd name="T18" fmla="*/ 1 w 1769"/>
                      <a:gd name="T19" fmla="*/ 1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75" name="Group 62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1126" name="Freeform 63"/>
                  <p:cNvSpPr>
                    <a:spLocks/>
                  </p:cNvSpPr>
                  <p:nvPr/>
                </p:nvSpPr>
                <p:spPr bwMode="hidden">
                  <a:xfrm rot="2028410" flipH="1">
                    <a:off x="3679" y="438"/>
                    <a:ext cx="483" cy="84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0 w 2736"/>
                      <a:gd name="T3" fmla="*/ 0 h 504"/>
                      <a:gd name="T4" fmla="*/ 0 w 2736"/>
                      <a:gd name="T5" fmla="*/ 0 h 504"/>
                      <a:gd name="T6" fmla="*/ 0 w 2736"/>
                      <a:gd name="T7" fmla="*/ 0 h 504"/>
                      <a:gd name="T8" fmla="*/ 0 w 2736"/>
                      <a:gd name="T9" fmla="*/ 0 h 504"/>
                      <a:gd name="T10" fmla="*/ 0 w 2736"/>
                      <a:gd name="T11" fmla="*/ 0 h 504"/>
                      <a:gd name="T12" fmla="*/ 0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27" name="Freeform 64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28"/>
                    <a:ext cx="260" cy="131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0 w 1769"/>
                      <a:gd name="T5" fmla="*/ 0 h 791"/>
                      <a:gd name="T6" fmla="*/ 0 w 1769"/>
                      <a:gd name="T7" fmla="*/ 0 h 791"/>
                      <a:gd name="T8" fmla="*/ 0 w 1769"/>
                      <a:gd name="T9" fmla="*/ 0 h 791"/>
                      <a:gd name="T10" fmla="*/ 0 w 1769"/>
                      <a:gd name="T11" fmla="*/ 0 h 791"/>
                      <a:gd name="T12" fmla="*/ 0 w 1769"/>
                      <a:gd name="T13" fmla="*/ 0 h 791"/>
                      <a:gd name="T14" fmla="*/ 0 w 1769"/>
                      <a:gd name="T15" fmla="*/ 0 h 791"/>
                      <a:gd name="T16" fmla="*/ 0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76" name="Group 65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1124" name="Freeform 66"/>
                  <p:cNvSpPr>
                    <a:spLocks/>
                  </p:cNvSpPr>
                  <p:nvPr/>
                </p:nvSpPr>
                <p:spPr bwMode="hidden">
                  <a:xfrm rot="2664424" flipH="1">
                    <a:off x="3728" y="383"/>
                    <a:ext cx="490" cy="84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0 w 2736"/>
                      <a:gd name="T3" fmla="*/ 0 h 504"/>
                      <a:gd name="T4" fmla="*/ 0 w 2736"/>
                      <a:gd name="T5" fmla="*/ 0 h 504"/>
                      <a:gd name="T6" fmla="*/ 0 w 2736"/>
                      <a:gd name="T7" fmla="*/ 0 h 504"/>
                      <a:gd name="T8" fmla="*/ 0 w 2736"/>
                      <a:gd name="T9" fmla="*/ 0 h 504"/>
                      <a:gd name="T10" fmla="*/ 0 w 2736"/>
                      <a:gd name="T11" fmla="*/ 0 h 504"/>
                      <a:gd name="T12" fmla="*/ 0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25" name="Freeform 67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3" cy="132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0 w 1769"/>
                      <a:gd name="T5" fmla="*/ 0 h 791"/>
                      <a:gd name="T6" fmla="*/ 0 w 1769"/>
                      <a:gd name="T7" fmla="*/ 0 h 791"/>
                      <a:gd name="T8" fmla="*/ 0 w 1769"/>
                      <a:gd name="T9" fmla="*/ 0 h 791"/>
                      <a:gd name="T10" fmla="*/ 0 w 1769"/>
                      <a:gd name="T11" fmla="*/ 0 h 791"/>
                      <a:gd name="T12" fmla="*/ 0 w 1769"/>
                      <a:gd name="T13" fmla="*/ 0 h 791"/>
                      <a:gd name="T14" fmla="*/ 0 w 1769"/>
                      <a:gd name="T15" fmla="*/ 0 h 791"/>
                      <a:gd name="T16" fmla="*/ 0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77" name="Group 68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1122" name="Freeform 69"/>
                  <p:cNvSpPr>
                    <a:spLocks/>
                  </p:cNvSpPr>
                  <p:nvPr/>
                </p:nvSpPr>
                <p:spPr bwMode="hidden">
                  <a:xfrm rot="3473776" flipH="1">
                    <a:off x="1752" y="958"/>
                    <a:ext cx="1101" cy="217"/>
                  </a:xfrm>
                  <a:custGeom>
                    <a:avLst/>
                    <a:gdLst>
                      <a:gd name="T0" fmla="*/ 0 w 2736"/>
                      <a:gd name="T1" fmla="*/ 3 h 504"/>
                      <a:gd name="T2" fmla="*/ 4 w 2736"/>
                      <a:gd name="T3" fmla="*/ 1 h 504"/>
                      <a:gd name="T4" fmla="*/ 8 w 2736"/>
                      <a:gd name="T5" fmla="*/ 0 h 504"/>
                      <a:gd name="T6" fmla="*/ 12 w 2736"/>
                      <a:gd name="T7" fmla="*/ 0 h 504"/>
                      <a:gd name="T8" fmla="*/ 12 w 2736"/>
                      <a:gd name="T9" fmla="*/ 0 h 504"/>
                      <a:gd name="T10" fmla="*/ 8 w 2736"/>
                      <a:gd name="T11" fmla="*/ 0 h 504"/>
                      <a:gd name="T12" fmla="*/ 3 w 2736"/>
                      <a:gd name="T13" fmla="*/ 2 h 504"/>
                      <a:gd name="T14" fmla="*/ 0 w 2736"/>
                      <a:gd name="T15" fmla="*/ 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23" name="Freeform 70"/>
                  <p:cNvSpPr>
                    <a:spLocks/>
                  </p:cNvSpPr>
                  <p:nvPr/>
                </p:nvSpPr>
                <p:spPr bwMode="hidden">
                  <a:xfrm rot="3473776" flipH="1">
                    <a:off x="1505" y="231"/>
                    <a:ext cx="591" cy="337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1 w 1769"/>
                      <a:gd name="T3" fmla="*/ 0 h 791"/>
                      <a:gd name="T4" fmla="*/ 2 w 1769"/>
                      <a:gd name="T5" fmla="*/ 1 h 791"/>
                      <a:gd name="T6" fmla="*/ 2 w 1769"/>
                      <a:gd name="T7" fmla="*/ 3 h 791"/>
                      <a:gd name="T8" fmla="*/ 2 w 1769"/>
                      <a:gd name="T9" fmla="*/ 4 h 791"/>
                      <a:gd name="T10" fmla="*/ 2 w 1769"/>
                      <a:gd name="T11" fmla="*/ 5 h 791"/>
                      <a:gd name="T12" fmla="*/ 2 w 1769"/>
                      <a:gd name="T13" fmla="*/ 4 h 791"/>
                      <a:gd name="T14" fmla="*/ 2 w 1769"/>
                      <a:gd name="T15" fmla="*/ 3 h 791"/>
                      <a:gd name="T16" fmla="*/ 2 w 1769"/>
                      <a:gd name="T17" fmla="*/ 2 h 791"/>
                      <a:gd name="T18" fmla="*/ 1 w 1769"/>
                      <a:gd name="T19" fmla="*/ 1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78" name="Group 71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1120" name="Freeform 72"/>
                  <p:cNvSpPr>
                    <a:spLocks/>
                  </p:cNvSpPr>
                  <p:nvPr/>
                </p:nvSpPr>
                <p:spPr bwMode="hidden">
                  <a:xfrm rot="4126480" flipH="1">
                    <a:off x="1942" y="915"/>
                    <a:ext cx="1040" cy="214"/>
                  </a:xfrm>
                  <a:custGeom>
                    <a:avLst/>
                    <a:gdLst>
                      <a:gd name="T0" fmla="*/ 0 w 2736"/>
                      <a:gd name="T1" fmla="*/ 3 h 504"/>
                      <a:gd name="T2" fmla="*/ 3 w 2736"/>
                      <a:gd name="T3" fmla="*/ 1 h 504"/>
                      <a:gd name="T4" fmla="*/ 5 w 2736"/>
                      <a:gd name="T5" fmla="*/ 0 h 504"/>
                      <a:gd name="T6" fmla="*/ 8 w 2736"/>
                      <a:gd name="T7" fmla="*/ 0 h 504"/>
                      <a:gd name="T8" fmla="*/ 8 w 2736"/>
                      <a:gd name="T9" fmla="*/ 0 h 504"/>
                      <a:gd name="T10" fmla="*/ 5 w 2736"/>
                      <a:gd name="T11" fmla="*/ 0 h 504"/>
                      <a:gd name="T12" fmla="*/ 2 w 2736"/>
                      <a:gd name="T13" fmla="*/ 2 h 504"/>
                      <a:gd name="T14" fmla="*/ 0 w 2736"/>
                      <a:gd name="T15" fmla="*/ 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21" name="Freeform 73"/>
                  <p:cNvSpPr>
                    <a:spLocks/>
                  </p:cNvSpPr>
                  <p:nvPr/>
                </p:nvSpPr>
                <p:spPr bwMode="hidden">
                  <a:xfrm rot="4126480" flipH="1">
                    <a:off x="1820" y="144"/>
                    <a:ext cx="570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1 w 1769"/>
                      <a:gd name="T3" fmla="*/ 0 h 791"/>
                      <a:gd name="T4" fmla="*/ 1 w 1769"/>
                      <a:gd name="T5" fmla="*/ 1 h 791"/>
                      <a:gd name="T6" fmla="*/ 2 w 1769"/>
                      <a:gd name="T7" fmla="*/ 3 h 791"/>
                      <a:gd name="T8" fmla="*/ 2 w 1769"/>
                      <a:gd name="T9" fmla="*/ 4 h 791"/>
                      <a:gd name="T10" fmla="*/ 2 w 1769"/>
                      <a:gd name="T11" fmla="*/ 5 h 791"/>
                      <a:gd name="T12" fmla="*/ 2 w 1769"/>
                      <a:gd name="T13" fmla="*/ 4 h 791"/>
                      <a:gd name="T14" fmla="*/ 2 w 1769"/>
                      <a:gd name="T15" fmla="*/ 3 h 791"/>
                      <a:gd name="T16" fmla="*/ 1 w 1769"/>
                      <a:gd name="T17" fmla="*/ 2 h 791"/>
                      <a:gd name="T18" fmla="*/ 1 w 1769"/>
                      <a:gd name="T19" fmla="*/ 1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79" name="Group 74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1118" name="Freeform 75"/>
                  <p:cNvSpPr>
                    <a:spLocks/>
                  </p:cNvSpPr>
                  <p:nvPr/>
                </p:nvSpPr>
                <p:spPr bwMode="hidden">
                  <a:xfrm rot="-1325434">
                    <a:off x="2805" y="1022"/>
                    <a:ext cx="1229" cy="216"/>
                  </a:xfrm>
                  <a:custGeom>
                    <a:avLst/>
                    <a:gdLst>
                      <a:gd name="T0" fmla="*/ 0 w 2736"/>
                      <a:gd name="T1" fmla="*/ 3 h 504"/>
                      <a:gd name="T2" fmla="*/ 7 w 2736"/>
                      <a:gd name="T3" fmla="*/ 1 h 504"/>
                      <a:gd name="T4" fmla="*/ 14 w 2736"/>
                      <a:gd name="T5" fmla="*/ 0 h 504"/>
                      <a:gd name="T6" fmla="*/ 22 w 2736"/>
                      <a:gd name="T7" fmla="*/ 0 h 504"/>
                      <a:gd name="T8" fmla="*/ 22 w 2736"/>
                      <a:gd name="T9" fmla="*/ 0 h 504"/>
                      <a:gd name="T10" fmla="*/ 14 w 2736"/>
                      <a:gd name="T11" fmla="*/ 0 h 504"/>
                      <a:gd name="T12" fmla="*/ 5 w 2736"/>
                      <a:gd name="T13" fmla="*/ 2 h 504"/>
                      <a:gd name="T14" fmla="*/ 0 w 2736"/>
                      <a:gd name="T15" fmla="*/ 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19" name="Freeform 76"/>
                  <p:cNvSpPr>
                    <a:spLocks/>
                  </p:cNvSpPr>
                  <p:nvPr/>
                </p:nvSpPr>
                <p:spPr bwMode="hidden">
                  <a:xfrm rot="-1325434">
                    <a:off x="4003" y="673"/>
                    <a:ext cx="647" cy="337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1 w 1769"/>
                      <a:gd name="T3" fmla="*/ 0 h 791"/>
                      <a:gd name="T4" fmla="*/ 3 w 1769"/>
                      <a:gd name="T5" fmla="*/ 1 h 791"/>
                      <a:gd name="T6" fmla="*/ 4 w 1769"/>
                      <a:gd name="T7" fmla="*/ 3 h 791"/>
                      <a:gd name="T8" fmla="*/ 4 w 1769"/>
                      <a:gd name="T9" fmla="*/ 4 h 791"/>
                      <a:gd name="T10" fmla="*/ 4 w 1769"/>
                      <a:gd name="T11" fmla="*/ 5 h 791"/>
                      <a:gd name="T12" fmla="*/ 4 w 1769"/>
                      <a:gd name="T13" fmla="*/ 4 h 791"/>
                      <a:gd name="T14" fmla="*/ 3 w 1769"/>
                      <a:gd name="T15" fmla="*/ 3 h 791"/>
                      <a:gd name="T16" fmla="*/ 3 w 1769"/>
                      <a:gd name="T17" fmla="*/ 2 h 791"/>
                      <a:gd name="T18" fmla="*/ 1 w 1769"/>
                      <a:gd name="T19" fmla="*/ 1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80" name="Group 77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1116" name="Freeform 78"/>
                  <p:cNvSpPr>
                    <a:spLocks/>
                  </p:cNvSpPr>
                  <p:nvPr/>
                </p:nvSpPr>
                <p:spPr bwMode="hidden">
                  <a:xfrm rot="-1921064">
                    <a:off x="2682" y="946"/>
                    <a:ext cx="1227" cy="216"/>
                  </a:xfrm>
                  <a:custGeom>
                    <a:avLst/>
                    <a:gdLst>
                      <a:gd name="T0" fmla="*/ 0 w 2736"/>
                      <a:gd name="T1" fmla="*/ 3 h 504"/>
                      <a:gd name="T2" fmla="*/ 7 w 2736"/>
                      <a:gd name="T3" fmla="*/ 1 h 504"/>
                      <a:gd name="T4" fmla="*/ 14 w 2736"/>
                      <a:gd name="T5" fmla="*/ 0 h 504"/>
                      <a:gd name="T6" fmla="*/ 22 w 2736"/>
                      <a:gd name="T7" fmla="*/ 0 h 504"/>
                      <a:gd name="T8" fmla="*/ 22 w 2736"/>
                      <a:gd name="T9" fmla="*/ 0 h 504"/>
                      <a:gd name="T10" fmla="*/ 14 w 2736"/>
                      <a:gd name="T11" fmla="*/ 0 h 504"/>
                      <a:gd name="T12" fmla="*/ 5 w 2736"/>
                      <a:gd name="T13" fmla="*/ 2 h 504"/>
                      <a:gd name="T14" fmla="*/ 0 w 2736"/>
                      <a:gd name="T15" fmla="*/ 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17" name="Freeform 79"/>
                  <p:cNvSpPr>
                    <a:spLocks/>
                  </p:cNvSpPr>
                  <p:nvPr/>
                </p:nvSpPr>
                <p:spPr bwMode="hidden">
                  <a:xfrm rot="-1921064">
                    <a:off x="3801" y="444"/>
                    <a:ext cx="646" cy="339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1 w 1769"/>
                      <a:gd name="T3" fmla="*/ 0 h 791"/>
                      <a:gd name="T4" fmla="*/ 3 w 1769"/>
                      <a:gd name="T5" fmla="*/ 1 h 791"/>
                      <a:gd name="T6" fmla="*/ 4 w 1769"/>
                      <a:gd name="T7" fmla="*/ 3 h 791"/>
                      <a:gd name="T8" fmla="*/ 4 w 1769"/>
                      <a:gd name="T9" fmla="*/ 4 h 791"/>
                      <a:gd name="T10" fmla="*/ 4 w 1769"/>
                      <a:gd name="T11" fmla="*/ 5 h 791"/>
                      <a:gd name="T12" fmla="*/ 4 w 1769"/>
                      <a:gd name="T13" fmla="*/ 4 h 791"/>
                      <a:gd name="T14" fmla="*/ 3 w 1769"/>
                      <a:gd name="T15" fmla="*/ 3 h 791"/>
                      <a:gd name="T16" fmla="*/ 3 w 1769"/>
                      <a:gd name="T17" fmla="*/ 2 h 791"/>
                      <a:gd name="T18" fmla="*/ 1 w 1769"/>
                      <a:gd name="T19" fmla="*/ 1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sp>
              <p:nvSpPr>
                <p:cNvPr id="1081" name="Freeform 80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>
                    <a:gd name="T0" fmla="*/ 0 w 2736"/>
                    <a:gd name="T1" fmla="*/ 0 h 504"/>
                    <a:gd name="T2" fmla="*/ 0 w 2736"/>
                    <a:gd name="T3" fmla="*/ 0 h 504"/>
                    <a:gd name="T4" fmla="*/ 0 w 2736"/>
                    <a:gd name="T5" fmla="*/ 0 h 504"/>
                    <a:gd name="T6" fmla="*/ 0 w 2736"/>
                    <a:gd name="T7" fmla="*/ 0 h 504"/>
                    <a:gd name="T8" fmla="*/ 0 w 2736"/>
                    <a:gd name="T9" fmla="*/ 0 h 504"/>
                    <a:gd name="T10" fmla="*/ 0 w 2736"/>
                    <a:gd name="T11" fmla="*/ 0 h 504"/>
                    <a:gd name="T12" fmla="*/ 0 w 2736"/>
                    <a:gd name="T13" fmla="*/ 0 h 504"/>
                    <a:gd name="T14" fmla="*/ 0 w 2736"/>
                    <a:gd name="T15" fmla="*/ 0 h 50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CC00"/>
                    </a:solidFill>
                  </a:endParaRPr>
                </a:p>
              </p:txBody>
            </p:sp>
            <p:sp>
              <p:nvSpPr>
                <p:cNvPr id="1082" name="Freeform 81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1"/>
                </a:xfrm>
                <a:custGeom>
                  <a:avLst/>
                  <a:gdLst>
                    <a:gd name="T0" fmla="*/ 0 w 1769"/>
                    <a:gd name="T1" fmla="*/ 0 h 791"/>
                    <a:gd name="T2" fmla="*/ 0 w 1769"/>
                    <a:gd name="T3" fmla="*/ 0 h 791"/>
                    <a:gd name="T4" fmla="*/ 0 w 1769"/>
                    <a:gd name="T5" fmla="*/ 0 h 791"/>
                    <a:gd name="T6" fmla="*/ 0 w 1769"/>
                    <a:gd name="T7" fmla="*/ 0 h 791"/>
                    <a:gd name="T8" fmla="*/ 0 w 1769"/>
                    <a:gd name="T9" fmla="*/ 0 h 791"/>
                    <a:gd name="T10" fmla="*/ 0 w 1769"/>
                    <a:gd name="T11" fmla="*/ 0 h 791"/>
                    <a:gd name="T12" fmla="*/ 0 w 1769"/>
                    <a:gd name="T13" fmla="*/ 0 h 791"/>
                    <a:gd name="T14" fmla="*/ 0 w 1769"/>
                    <a:gd name="T15" fmla="*/ 0 h 791"/>
                    <a:gd name="T16" fmla="*/ 0 w 1769"/>
                    <a:gd name="T17" fmla="*/ 0 h 791"/>
                    <a:gd name="T18" fmla="*/ 0 w 1769"/>
                    <a:gd name="T19" fmla="*/ 0 h 791"/>
                    <a:gd name="T20" fmla="*/ 0 w 1769"/>
                    <a:gd name="T21" fmla="*/ 0 h 791"/>
                    <a:gd name="T22" fmla="*/ 0 w 1769"/>
                    <a:gd name="T23" fmla="*/ 0 h 791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CC00"/>
                    </a:solidFill>
                  </a:endParaRPr>
                </a:p>
              </p:txBody>
            </p:sp>
            <p:grpSp>
              <p:nvGrpSpPr>
                <p:cNvPr id="1083" name="Group 82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1114" name="Freeform 83"/>
                  <p:cNvSpPr>
                    <a:spLocks/>
                  </p:cNvSpPr>
                  <p:nvPr/>
                </p:nvSpPr>
                <p:spPr bwMode="hidden">
                  <a:xfrm rot="-3857755">
                    <a:off x="2371" y="927"/>
                    <a:ext cx="1042" cy="186"/>
                  </a:xfrm>
                  <a:custGeom>
                    <a:avLst/>
                    <a:gdLst>
                      <a:gd name="T0" fmla="*/ 0 w 2736"/>
                      <a:gd name="T1" fmla="*/ 1 h 504"/>
                      <a:gd name="T2" fmla="*/ 3 w 2736"/>
                      <a:gd name="T3" fmla="*/ 0 h 504"/>
                      <a:gd name="T4" fmla="*/ 5 w 2736"/>
                      <a:gd name="T5" fmla="*/ 0 h 504"/>
                      <a:gd name="T6" fmla="*/ 8 w 2736"/>
                      <a:gd name="T7" fmla="*/ 0 h 504"/>
                      <a:gd name="T8" fmla="*/ 8 w 2736"/>
                      <a:gd name="T9" fmla="*/ 0 h 504"/>
                      <a:gd name="T10" fmla="*/ 5 w 2736"/>
                      <a:gd name="T11" fmla="*/ 0 h 504"/>
                      <a:gd name="T12" fmla="*/ 2 w 2736"/>
                      <a:gd name="T13" fmla="*/ 1 h 504"/>
                      <a:gd name="T14" fmla="*/ 0 w 2736"/>
                      <a:gd name="T15" fmla="*/ 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15" name="Freeform 84"/>
                  <p:cNvSpPr>
                    <a:spLocks/>
                  </p:cNvSpPr>
                  <p:nvPr/>
                </p:nvSpPr>
                <p:spPr bwMode="hidden">
                  <a:xfrm rot="-3857755">
                    <a:off x="3013" y="180"/>
                    <a:ext cx="566" cy="28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1 w 1769"/>
                      <a:gd name="T3" fmla="*/ 0 h 791"/>
                      <a:gd name="T4" fmla="*/ 1 w 1769"/>
                      <a:gd name="T5" fmla="*/ 0 h 791"/>
                      <a:gd name="T6" fmla="*/ 2 w 1769"/>
                      <a:gd name="T7" fmla="*/ 1 h 791"/>
                      <a:gd name="T8" fmla="*/ 2 w 1769"/>
                      <a:gd name="T9" fmla="*/ 1 h 791"/>
                      <a:gd name="T10" fmla="*/ 2 w 1769"/>
                      <a:gd name="T11" fmla="*/ 2 h 791"/>
                      <a:gd name="T12" fmla="*/ 2 w 1769"/>
                      <a:gd name="T13" fmla="*/ 1 h 791"/>
                      <a:gd name="T14" fmla="*/ 1 w 1769"/>
                      <a:gd name="T15" fmla="*/ 1 h 791"/>
                      <a:gd name="T16" fmla="*/ 1 w 1769"/>
                      <a:gd name="T17" fmla="*/ 1 h 791"/>
                      <a:gd name="T18" fmla="*/ 1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84" name="Group 85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1112" name="Freeform 86"/>
                  <p:cNvSpPr>
                    <a:spLocks/>
                  </p:cNvSpPr>
                  <p:nvPr/>
                </p:nvSpPr>
                <p:spPr bwMode="hidden">
                  <a:xfrm rot="-2777260">
                    <a:off x="2493" y="915"/>
                    <a:ext cx="1154" cy="270"/>
                  </a:xfrm>
                  <a:custGeom>
                    <a:avLst/>
                    <a:gdLst>
                      <a:gd name="T0" fmla="*/ 0 w 2736"/>
                      <a:gd name="T1" fmla="*/ 12 h 504"/>
                      <a:gd name="T2" fmla="*/ 5 w 2736"/>
                      <a:gd name="T3" fmla="*/ 4 h 504"/>
                      <a:gd name="T4" fmla="*/ 10 w 2736"/>
                      <a:gd name="T5" fmla="*/ 1 h 504"/>
                      <a:gd name="T6" fmla="*/ 15 w 2736"/>
                      <a:gd name="T7" fmla="*/ 1 h 504"/>
                      <a:gd name="T8" fmla="*/ 15 w 2736"/>
                      <a:gd name="T9" fmla="*/ 3 h 504"/>
                      <a:gd name="T10" fmla="*/ 10 w 2736"/>
                      <a:gd name="T11" fmla="*/ 3 h 504"/>
                      <a:gd name="T12" fmla="*/ 4 w 2736"/>
                      <a:gd name="T13" fmla="*/ 7 h 504"/>
                      <a:gd name="T14" fmla="*/ 0 w 2736"/>
                      <a:gd name="T15" fmla="*/ 1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13" name="Freeform 87"/>
                  <p:cNvSpPr>
                    <a:spLocks/>
                  </p:cNvSpPr>
                  <p:nvPr/>
                </p:nvSpPr>
                <p:spPr bwMode="hidden">
                  <a:xfrm rot="-2777260">
                    <a:off x="3431" y="262"/>
                    <a:ext cx="619" cy="422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1 w 1769"/>
                      <a:gd name="T3" fmla="*/ 2 h 791"/>
                      <a:gd name="T4" fmla="*/ 2 w 1769"/>
                      <a:gd name="T5" fmla="*/ 5 h 791"/>
                      <a:gd name="T6" fmla="*/ 3 w 1769"/>
                      <a:gd name="T7" fmla="*/ 10 h 791"/>
                      <a:gd name="T8" fmla="*/ 3 w 1769"/>
                      <a:gd name="T9" fmla="*/ 14 h 791"/>
                      <a:gd name="T10" fmla="*/ 3 w 1769"/>
                      <a:gd name="T11" fmla="*/ 18 h 791"/>
                      <a:gd name="T12" fmla="*/ 3 w 1769"/>
                      <a:gd name="T13" fmla="*/ 14 h 791"/>
                      <a:gd name="T14" fmla="*/ 2 w 1769"/>
                      <a:gd name="T15" fmla="*/ 11 h 791"/>
                      <a:gd name="T16" fmla="*/ 2 w 1769"/>
                      <a:gd name="T17" fmla="*/ 7 h 791"/>
                      <a:gd name="T18" fmla="*/ 1 w 1769"/>
                      <a:gd name="T19" fmla="*/ 3 h 791"/>
                      <a:gd name="T20" fmla="*/ 0 w 1769"/>
                      <a:gd name="T21" fmla="*/ 2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85" name="Group 88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1110" name="Freeform 89"/>
                  <p:cNvSpPr>
                    <a:spLocks/>
                  </p:cNvSpPr>
                  <p:nvPr/>
                </p:nvSpPr>
                <p:spPr bwMode="hidden">
                  <a:xfrm rot="-4903748">
                    <a:off x="2297" y="959"/>
                    <a:ext cx="954" cy="87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2 w 2736"/>
                      <a:gd name="T3" fmla="*/ 0 h 504"/>
                      <a:gd name="T4" fmla="*/ 3 w 2736"/>
                      <a:gd name="T5" fmla="*/ 0 h 504"/>
                      <a:gd name="T6" fmla="*/ 5 w 2736"/>
                      <a:gd name="T7" fmla="*/ 0 h 504"/>
                      <a:gd name="T8" fmla="*/ 5 w 2736"/>
                      <a:gd name="T9" fmla="*/ 0 h 504"/>
                      <a:gd name="T10" fmla="*/ 3 w 2736"/>
                      <a:gd name="T11" fmla="*/ 0 h 504"/>
                      <a:gd name="T12" fmla="*/ 1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11" name="Freeform 90"/>
                  <p:cNvSpPr>
                    <a:spLocks/>
                  </p:cNvSpPr>
                  <p:nvPr/>
                </p:nvSpPr>
                <p:spPr bwMode="hidden">
                  <a:xfrm rot="-4903748">
                    <a:off x="2650" y="222"/>
                    <a:ext cx="511" cy="133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1 w 1769"/>
                      <a:gd name="T5" fmla="*/ 0 h 791"/>
                      <a:gd name="T6" fmla="*/ 1 w 1769"/>
                      <a:gd name="T7" fmla="*/ 0 h 791"/>
                      <a:gd name="T8" fmla="*/ 1 w 1769"/>
                      <a:gd name="T9" fmla="*/ 0 h 791"/>
                      <a:gd name="T10" fmla="*/ 1 w 1769"/>
                      <a:gd name="T11" fmla="*/ 0 h 791"/>
                      <a:gd name="T12" fmla="*/ 1 w 1769"/>
                      <a:gd name="T13" fmla="*/ 0 h 791"/>
                      <a:gd name="T14" fmla="*/ 1 w 1769"/>
                      <a:gd name="T15" fmla="*/ 0 h 791"/>
                      <a:gd name="T16" fmla="*/ 1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86" name="Group 91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1108" name="Freeform 92"/>
                  <p:cNvSpPr>
                    <a:spLocks/>
                  </p:cNvSpPr>
                  <p:nvPr/>
                </p:nvSpPr>
                <p:spPr bwMode="hidden">
                  <a:xfrm rot="18335692" flipH="1">
                    <a:off x="1009" y="2474"/>
                    <a:ext cx="1724" cy="313"/>
                  </a:xfrm>
                  <a:custGeom>
                    <a:avLst/>
                    <a:gdLst>
                      <a:gd name="T0" fmla="*/ 0 w 2736"/>
                      <a:gd name="T1" fmla="*/ 29 h 504"/>
                      <a:gd name="T2" fmla="*/ 54 w 2736"/>
                      <a:gd name="T3" fmla="*/ 10 h 504"/>
                      <a:gd name="T4" fmla="*/ 111 w 2736"/>
                      <a:gd name="T5" fmla="*/ 1 h 504"/>
                      <a:gd name="T6" fmla="*/ 171 w 2736"/>
                      <a:gd name="T7" fmla="*/ 1 h 504"/>
                      <a:gd name="T8" fmla="*/ 170 w 2736"/>
                      <a:gd name="T9" fmla="*/ 6 h 504"/>
                      <a:gd name="T10" fmla="*/ 111 w 2736"/>
                      <a:gd name="T11" fmla="*/ 6 h 504"/>
                      <a:gd name="T12" fmla="*/ 41 w 2736"/>
                      <a:gd name="T13" fmla="*/ 17 h 504"/>
                      <a:gd name="T14" fmla="*/ 0 w 2736"/>
                      <a:gd name="T15" fmla="*/ 2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09" name="Freeform 93"/>
                  <p:cNvSpPr>
                    <a:spLocks/>
                  </p:cNvSpPr>
                  <p:nvPr/>
                </p:nvSpPr>
                <p:spPr bwMode="hidden">
                  <a:xfrm rot="18335692" flipH="1">
                    <a:off x="734" y="3435"/>
                    <a:ext cx="907" cy="489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9 w 1769"/>
                      <a:gd name="T3" fmla="*/ 4 h 791"/>
                      <a:gd name="T4" fmla="*/ 21 w 1769"/>
                      <a:gd name="T5" fmla="*/ 12 h 791"/>
                      <a:gd name="T6" fmla="*/ 29 w 1769"/>
                      <a:gd name="T7" fmla="*/ 24 h 791"/>
                      <a:gd name="T8" fmla="*/ 32 w 1769"/>
                      <a:gd name="T9" fmla="*/ 33 h 791"/>
                      <a:gd name="T10" fmla="*/ 31 w 1769"/>
                      <a:gd name="T11" fmla="*/ 44 h 791"/>
                      <a:gd name="T12" fmla="*/ 29 w 1769"/>
                      <a:gd name="T13" fmla="*/ 35 h 791"/>
                      <a:gd name="T14" fmla="*/ 25 w 1769"/>
                      <a:gd name="T15" fmla="*/ 25 h 791"/>
                      <a:gd name="T16" fmla="*/ 20 w 1769"/>
                      <a:gd name="T17" fmla="*/ 17 h 791"/>
                      <a:gd name="T18" fmla="*/ 11 w 1769"/>
                      <a:gd name="T19" fmla="*/ 9 h 791"/>
                      <a:gd name="T20" fmla="*/ 0 w 1769"/>
                      <a:gd name="T21" fmla="*/ 4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87" name="Group 94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1106" name="Freeform 95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8" y="2577"/>
                    <a:ext cx="1594" cy="313"/>
                  </a:xfrm>
                  <a:custGeom>
                    <a:avLst/>
                    <a:gdLst>
                      <a:gd name="T0" fmla="*/ 0 w 2736"/>
                      <a:gd name="T1" fmla="*/ 29 h 504"/>
                      <a:gd name="T2" fmla="*/ 34 w 2736"/>
                      <a:gd name="T3" fmla="*/ 10 h 504"/>
                      <a:gd name="T4" fmla="*/ 69 w 2736"/>
                      <a:gd name="T5" fmla="*/ 1 h 504"/>
                      <a:gd name="T6" fmla="*/ 107 w 2736"/>
                      <a:gd name="T7" fmla="*/ 1 h 504"/>
                      <a:gd name="T8" fmla="*/ 106 w 2736"/>
                      <a:gd name="T9" fmla="*/ 6 h 504"/>
                      <a:gd name="T10" fmla="*/ 69 w 2736"/>
                      <a:gd name="T11" fmla="*/ 6 h 504"/>
                      <a:gd name="T12" fmla="*/ 26 w 2736"/>
                      <a:gd name="T13" fmla="*/ 17 h 504"/>
                      <a:gd name="T14" fmla="*/ 0 w 2736"/>
                      <a:gd name="T15" fmla="*/ 2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07" name="Freeform 96"/>
                  <p:cNvSpPr>
                    <a:spLocks/>
                  </p:cNvSpPr>
                  <p:nvPr/>
                </p:nvSpPr>
                <p:spPr bwMode="hidden">
                  <a:xfrm rot="17542885" flipH="1">
                    <a:off x="1291" y="3603"/>
                    <a:ext cx="820" cy="489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5 w 1769"/>
                      <a:gd name="T3" fmla="*/ 4 h 791"/>
                      <a:gd name="T4" fmla="*/ 12 w 1769"/>
                      <a:gd name="T5" fmla="*/ 12 h 791"/>
                      <a:gd name="T6" fmla="*/ 16 w 1769"/>
                      <a:gd name="T7" fmla="*/ 24 h 791"/>
                      <a:gd name="T8" fmla="*/ 18 w 1769"/>
                      <a:gd name="T9" fmla="*/ 33 h 791"/>
                      <a:gd name="T10" fmla="*/ 17 w 1769"/>
                      <a:gd name="T11" fmla="*/ 44 h 791"/>
                      <a:gd name="T12" fmla="*/ 16 w 1769"/>
                      <a:gd name="T13" fmla="*/ 35 h 791"/>
                      <a:gd name="T14" fmla="*/ 14 w 1769"/>
                      <a:gd name="T15" fmla="*/ 25 h 791"/>
                      <a:gd name="T16" fmla="*/ 11 w 1769"/>
                      <a:gd name="T17" fmla="*/ 17 h 791"/>
                      <a:gd name="T18" fmla="*/ 6 w 1769"/>
                      <a:gd name="T19" fmla="*/ 9 h 791"/>
                      <a:gd name="T20" fmla="*/ 0 w 1769"/>
                      <a:gd name="T21" fmla="*/ 4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88" name="Group 97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1104" name="Freeform 98"/>
                  <p:cNvSpPr>
                    <a:spLocks/>
                  </p:cNvSpPr>
                  <p:nvPr/>
                </p:nvSpPr>
                <p:spPr bwMode="hidden">
                  <a:xfrm rot="16782062" flipH="1">
                    <a:off x="1343" y="2658"/>
                    <a:ext cx="1722" cy="302"/>
                  </a:xfrm>
                  <a:custGeom>
                    <a:avLst/>
                    <a:gdLst>
                      <a:gd name="T0" fmla="*/ 0 w 2736"/>
                      <a:gd name="T1" fmla="*/ 23 h 504"/>
                      <a:gd name="T2" fmla="*/ 53 w 2736"/>
                      <a:gd name="T3" fmla="*/ 8 h 504"/>
                      <a:gd name="T4" fmla="*/ 111 w 2736"/>
                      <a:gd name="T5" fmla="*/ 1 h 504"/>
                      <a:gd name="T6" fmla="*/ 170 w 2736"/>
                      <a:gd name="T7" fmla="*/ 1 h 504"/>
                      <a:gd name="T8" fmla="*/ 169 w 2736"/>
                      <a:gd name="T9" fmla="*/ 5 h 504"/>
                      <a:gd name="T10" fmla="*/ 110 w 2736"/>
                      <a:gd name="T11" fmla="*/ 5 h 504"/>
                      <a:gd name="T12" fmla="*/ 41 w 2736"/>
                      <a:gd name="T13" fmla="*/ 14 h 504"/>
                      <a:gd name="T14" fmla="*/ 0 w 2736"/>
                      <a:gd name="T15" fmla="*/ 2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05" name="Freeform 99"/>
                  <p:cNvSpPr>
                    <a:spLocks/>
                  </p:cNvSpPr>
                  <p:nvPr/>
                </p:nvSpPr>
                <p:spPr bwMode="hidden">
                  <a:xfrm rot="16782062" flipH="1">
                    <a:off x="1670" y="3845"/>
                    <a:ext cx="920" cy="444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9 w 1769"/>
                      <a:gd name="T3" fmla="*/ 2 h 791"/>
                      <a:gd name="T4" fmla="*/ 23 w 1769"/>
                      <a:gd name="T5" fmla="*/ 6 h 791"/>
                      <a:gd name="T6" fmla="*/ 32 w 1769"/>
                      <a:gd name="T7" fmla="*/ 13 h 791"/>
                      <a:gd name="T8" fmla="*/ 35 w 1769"/>
                      <a:gd name="T9" fmla="*/ 19 h 791"/>
                      <a:gd name="T10" fmla="*/ 33 w 1769"/>
                      <a:gd name="T11" fmla="*/ 25 h 791"/>
                      <a:gd name="T12" fmla="*/ 31 w 1769"/>
                      <a:gd name="T13" fmla="*/ 20 h 791"/>
                      <a:gd name="T14" fmla="*/ 28 w 1769"/>
                      <a:gd name="T15" fmla="*/ 14 h 791"/>
                      <a:gd name="T16" fmla="*/ 22 w 1769"/>
                      <a:gd name="T17" fmla="*/ 9 h 791"/>
                      <a:gd name="T18" fmla="*/ 11 w 1769"/>
                      <a:gd name="T19" fmla="*/ 4 h 791"/>
                      <a:gd name="T20" fmla="*/ 0 w 1769"/>
                      <a:gd name="T21" fmla="*/ 2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89" name="Group 100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1102" name="Freeform 101"/>
                  <p:cNvSpPr>
                    <a:spLocks/>
                  </p:cNvSpPr>
                  <p:nvPr/>
                </p:nvSpPr>
                <p:spPr bwMode="hidden">
                  <a:xfrm rot="3144576">
                    <a:off x="2627" y="2423"/>
                    <a:ext cx="1723" cy="312"/>
                  </a:xfrm>
                  <a:custGeom>
                    <a:avLst/>
                    <a:gdLst>
                      <a:gd name="T0" fmla="*/ 0 w 2736"/>
                      <a:gd name="T1" fmla="*/ 28 h 504"/>
                      <a:gd name="T2" fmla="*/ 54 w 2736"/>
                      <a:gd name="T3" fmla="*/ 9 h 504"/>
                      <a:gd name="T4" fmla="*/ 111 w 2736"/>
                      <a:gd name="T5" fmla="*/ 1 h 504"/>
                      <a:gd name="T6" fmla="*/ 171 w 2736"/>
                      <a:gd name="T7" fmla="*/ 1 h 504"/>
                      <a:gd name="T8" fmla="*/ 170 w 2736"/>
                      <a:gd name="T9" fmla="*/ 6 h 504"/>
                      <a:gd name="T10" fmla="*/ 110 w 2736"/>
                      <a:gd name="T11" fmla="*/ 6 h 504"/>
                      <a:gd name="T12" fmla="*/ 41 w 2736"/>
                      <a:gd name="T13" fmla="*/ 17 h 504"/>
                      <a:gd name="T14" fmla="*/ 0 w 2736"/>
                      <a:gd name="T15" fmla="*/ 28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03" name="Freeform 102"/>
                  <p:cNvSpPr>
                    <a:spLocks/>
                  </p:cNvSpPr>
                  <p:nvPr/>
                </p:nvSpPr>
                <p:spPr bwMode="hidden">
                  <a:xfrm rot="3144576">
                    <a:off x="3752" y="3435"/>
                    <a:ext cx="925" cy="491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0 w 1769"/>
                      <a:gd name="T3" fmla="*/ 4 h 791"/>
                      <a:gd name="T4" fmla="*/ 24 w 1769"/>
                      <a:gd name="T5" fmla="*/ 12 h 791"/>
                      <a:gd name="T6" fmla="*/ 33 w 1769"/>
                      <a:gd name="T7" fmla="*/ 25 h 791"/>
                      <a:gd name="T8" fmla="*/ 36 w 1769"/>
                      <a:gd name="T9" fmla="*/ 35 h 791"/>
                      <a:gd name="T10" fmla="*/ 35 w 1769"/>
                      <a:gd name="T11" fmla="*/ 45 h 791"/>
                      <a:gd name="T12" fmla="*/ 32 w 1769"/>
                      <a:gd name="T13" fmla="*/ 36 h 791"/>
                      <a:gd name="T14" fmla="*/ 28 w 1769"/>
                      <a:gd name="T15" fmla="*/ 26 h 791"/>
                      <a:gd name="T16" fmla="*/ 22 w 1769"/>
                      <a:gd name="T17" fmla="*/ 17 h 791"/>
                      <a:gd name="T18" fmla="*/ 12 w 1769"/>
                      <a:gd name="T19" fmla="*/ 9 h 791"/>
                      <a:gd name="T20" fmla="*/ 0 w 1769"/>
                      <a:gd name="T21" fmla="*/ 4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90" name="Group 103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1100" name="Freeform 104"/>
                  <p:cNvSpPr>
                    <a:spLocks/>
                  </p:cNvSpPr>
                  <p:nvPr/>
                </p:nvSpPr>
                <p:spPr bwMode="hidden">
                  <a:xfrm rot="3745735">
                    <a:off x="2509" y="2459"/>
                    <a:ext cx="1643" cy="299"/>
                  </a:xfrm>
                  <a:custGeom>
                    <a:avLst/>
                    <a:gdLst>
                      <a:gd name="T0" fmla="*/ 0 w 2736"/>
                      <a:gd name="T1" fmla="*/ 22 h 504"/>
                      <a:gd name="T2" fmla="*/ 40 w 2736"/>
                      <a:gd name="T3" fmla="*/ 7 h 504"/>
                      <a:gd name="T4" fmla="*/ 83 w 2736"/>
                      <a:gd name="T5" fmla="*/ 1 h 504"/>
                      <a:gd name="T6" fmla="*/ 129 w 2736"/>
                      <a:gd name="T7" fmla="*/ 1 h 504"/>
                      <a:gd name="T8" fmla="*/ 128 w 2736"/>
                      <a:gd name="T9" fmla="*/ 4 h 504"/>
                      <a:gd name="T10" fmla="*/ 83 w 2736"/>
                      <a:gd name="T11" fmla="*/ 4 h 504"/>
                      <a:gd name="T12" fmla="*/ 31 w 2736"/>
                      <a:gd name="T13" fmla="*/ 12 h 504"/>
                      <a:gd name="T14" fmla="*/ 0 w 2736"/>
                      <a:gd name="T15" fmla="*/ 2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01" name="Freeform 105"/>
                  <p:cNvSpPr>
                    <a:spLocks/>
                  </p:cNvSpPr>
                  <p:nvPr/>
                </p:nvSpPr>
                <p:spPr bwMode="hidden">
                  <a:xfrm rot="3745735">
                    <a:off x="3387" y="3529"/>
                    <a:ext cx="885" cy="469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8 w 1769"/>
                      <a:gd name="T3" fmla="*/ 2 h 791"/>
                      <a:gd name="T4" fmla="*/ 19 w 1769"/>
                      <a:gd name="T5" fmla="*/ 9 h 791"/>
                      <a:gd name="T6" fmla="*/ 26 w 1769"/>
                      <a:gd name="T7" fmla="*/ 18 h 791"/>
                      <a:gd name="T8" fmla="*/ 28 w 1769"/>
                      <a:gd name="T9" fmla="*/ 26 h 791"/>
                      <a:gd name="T10" fmla="*/ 27 w 1769"/>
                      <a:gd name="T11" fmla="*/ 34 h 791"/>
                      <a:gd name="T12" fmla="*/ 25 w 1769"/>
                      <a:gd name="T13" fmla="*/ 27 h 791"/>
                      <a:gd name="T14" fmla="*/ 22 w 1769"/>
                      <a:gd name="T15" fmla="*/ 20 h 791"/>
                      <a:gd name="T16" fmla="*/ 18 w 1769"/>
                      <a:gd name="T17" fmla="*/ 13 h 791"/>
                      <a:gd name="T18" fmla="*/ 10 w 1769"/>
                      <a:gd name="T19" fmla="*/ 7 h 791"/>
                      <a:gd name="T20" fmla="*/ 0 w 1769"/>
                      <a:gd name="T21" fmla="*/ 3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91" name="Group 106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1098" name="Freeform 107"/>
                  <p:cNvSpPr>
                    <a:spLocks/>
                  </p:cNvSpPr>
                  <p:nvPr/>
                </p:nvSpPr>
                <p:spPr bwMode="hidden">
                  <a:xfrm rot="4286818">
                    <a:off x="2328" y="2644"/>
                    <a:ext cx="1600" cy="244"/>
                  </a:xfrm>
                  <a:custGeom>
                    <a:avLst/>
                    <a:gdLst>
                      <a:gd name="T0" fmla="*/ 0 w 2736"/>
                      <a:gd name="T1" fmla="*/ 7 h 504"/>
                      <a:gd name="T2" fmla="*/ 35 w 2736"/>
                      <a:gd name="T3" fmla="*/ 2 h 504"/>
                      <a:gd name="T4" fmla="*/ 71 w 2736"/>
                      <a:gd name="T5" fmla="*/ 0 h 504"/>
                      <a:gd name="T6" fmla="*/ 109 w 2736"/>
                      <a:gd name="T7" fmla="*/ 0 h 504"/>
                      <a:gd name="T8" fmla="*/ 109 w 2736"/>
                      <a:gd name="T9" fmla="*/ 1 h 504"/>
                      <a:gd name="T10" fmla="*/ 70 w 2736"/>
                      <a:gd name="T11" fmla="*/ 1 h 504"/>
                      <a:gd name="T12" fmla="*/ 26 w 2736"/>
                      <a:gd name="T13" fmla="*/ 4 h 504"/>
                      <a:gd name="T14" fmla="*/ 0 w 2736"/>
                      <a:gd name="T15" fmla="*/ 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099" name="Freeform 108"/>
                  <p:cNvSpPr>
                    <a:spLocks/>
                  </p:cNvSpPr>
                  <p:nvPr/>
                </p:nvSpPr>
                <p:spPr bwMode="hidden">
                  <a:xfrm rot="4286818">
                    <a:off x="3006" y="3665"/>
                    <a:ext cx="851" cy="386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6 w 1769"/>
                      <a:gd name="T3" fmla="*/ 0 h 791"/>
                      <a:gd name="T4" fmla="*/ 14 w 1769"/>
                      <a:gd name="T5" fmla="*/ 2 h 791"/>
                      <a:gd name="T6" fmla="*/ 20 w 1769"/>
                      <a:gd name="T7" fmla="*/ 6 h 791"/>
                      <a:gd name="T8" fmla="*/ 22 w 1769"/>
                      <a:gd name="T9" fmla="*/ 8 h 791"/>
                      <a:gd name="T10" fmla="*/ 21 w 1769"/>
                      <a:gd name="T11" fmla="*/ 10 h 791"/>
                      <a:gd name="T12" fmla="*/ 20 w 1769"/>
                      <a:gd name="T13" fmla="*/ 9 h 791"/>
                      <a:gd name="T14" fmla="*/ 17 w 1769"/>
                      <a:gd name="T15" fmla="*/ 6 h 791"/>
                      <a:gd name="T16" fmla="*/ 13 w 1769"/>
                      <a:gd name="T17" fmla="*/ 4 h 791"/>
                      <a:gd name="T18" fmla="*/ 7 w 1769"/>
                      <a:gd name="T19" fmla="*/ 2 h 791"/>
                      <a:gd name="T20" fmla="*/ 0 w 1769"/>
                      <a:gd name="T21" fmla="*/ 1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92" name="Group 109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1096" name="Freeform 110"/>
                  <p:cNvSpPr>
                    <a:spLocks/>
                  </p:cNvSpPr>
                  <p:nvPr/>
                </p:nvSpPr>
                <p:spPr bwMode="hidden">
                  <a:xfrm rot="4898956">
                    <a:off x="2227" y="2677"/>
                    <a:ext cx="1432" cy="247"/>
                  </a:xfrm>
                  <a:custGeom>
                    <a:avLst/>
                    <a:gdLst>
                      <a:gd name="T0" fmla="*/ 0 w 2736"/>
                      <a:gd name="T1" fmla="*/ 7 h 504"/>
                      <a:gd name="T2" fmla="*/ 18 w 2736"/>
                      <a:gd name="T3" fmla="*/ 2 h 504"/>
                      <a:gd name="T4" fmla="*/ 37 w 2736"/>
                      <a:gd name="T5" fmla="*/ 0 h 504"/>
                      <a:gd name="T6" fmla="*/ 56 w 2736"/>
                      <a:gd name="T7" fmla="*/ 0 h 504"/>
                      <a:gd name="T8" fmla="*/ 56 w 2736"/>
                      <a:gd name="T9" fmla="*/ 1 h 504"/>
                      <a:gd name="T10" fmla="*/ 36 w 2736"/>
                      <a:gd name="T11" fmla="*/ 1 h 504"/>
                      <a:gd name="T12" fmla="*/ 14 w 2736"/>
                      <a:gd name="T13" fmla="*/ 4 h 504"/>
                      <a:gd name="T14" fmla="*/ 0 w 2736"/>
                      <a:gd name="T15" fmla="*/ 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097" name="Freeform 111"/>
                  <p:cNvSpPr>
                    <a:spLocks/>
                  </p:cNvSpPr>
                  <p:nvPr/>
                </p:nvSpPr>
                <p:spPr bwMode="hidden">
                  <a:xfrm rot="4898956">
                    <a:off x="2637" y="3646"/>
                    <a:ext cx="789" cy="386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4 w 1769"/>
                      <a:gd name="T3" fmla="*/ 0 h 791"/>
                      <a:gd name="T4" fmla="*/ 9 w 1769"/>
                      <a:gd name="T5" fmla="*/ 2 h 791"/>
                      <a:gd name="T6" fmla="*/ 13 w 1769"/>
                      <a:gd name="T7" fmla="*/ 6 h 791"/>
                      <a:gd name="T8" fmla="*/ 14 w 1769"/>
                      <a:gd name="T9" fmla="*/ 8 h 791"/>
                      <a:gd name="T10" fmla="*/ 13 w 1769"/>
                      <a:gd name="T11" fmla="*/ 10 h 791"/>
                      <a:gd name="T12" fmla="*/ 12 w 1769"/>
                      <a:gd name="T13" fmla="*/ 9 h 791"/>
                      <a:gd name="T14" fmla="*/ 11 w 1769"/>
                      <a:gd name="T15" fmla="*/ 6 h 791"/>
                      <a:gd name="T16" fmla="*/ 9 w 1769"/>
                      <a:gd name="T17" fmla="*/ 4 h 791"/>
                      <a:gd name="T18" fmla="*/ 4 w 1769"/>
                      <a:gd name="T19" fmla="*/ 2 h 791"/>
                      <a:gd name="T20" fmla="*/ 0 w 1769"/>
                      <a:gd name="T21" fmla="*/ 1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93" name="Group 112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1094" name="Freeform 113"/>
                  <p:cNvSpPr>
                    <a:spLocks/>
                  </p:cNvSpPr>
                  <p:nvPr/>
                </p:nvSpPr>
                <p:spPr bwMode="hidden">
                  <a:xfrm rot="5755659">
                    <a:off x="1903" y="2758"/>
                    <a:ext cx="1432" cy="186"/>
                  </a:xfrm>
                  <a:custGeom>
                    <a:avLst/>
                    <a:gdLst>
                      <a:gd name="T0" fmla="*/ 0 w 2736"/>
                      <a:gd name="T1" fmla="*/ 1 h 504"/>
                      <a:gd name="T2" fmla="*/ 18 w 2736"/>
                      <a:gd name="T3" fmla="*/ 0 h 504"/>
                      <a:gd name="T4" fmla="*/ 37 w 2736"/>
                      <a:gd name="T5" fmla="*/ 0 h 504"/>
                      <a:gd name="T6" fmla="*/ 56 w 2736"/>
                      <a:gd name="T7" fmla="*/ 0 h 504"/>
                      <a:gd name="T8" fmla="*/ 56 w 2736"/>
                      <a:gd name="T9" fmla="*/ 0 h 504"/>
                      <a:gd name="T10" fmla="*/ 36 w 2736"/>
                      <a:gd name="T11" fmla="*/ 0 h 504"/>
                      <a:gd name="T12" fmla="*/ 14 w 2736"/>
                      <a:gd name="T13" fmla="*/ 1 h 504"/>
                      <a:gd name="T14" fmla="*/ 0 w 2736"/>
                      <a:gd name="T15" fmla="*/ 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095" name="Freeform 114"/>
                  <p:cNvSpPr>
                    <a:spLocks/>
                  </p:cNvSpPr>
                  <p:nvPr/>
                </p:nvSpPr>
                <p:spPr bwMode="hidden">
                  <a:xfrm rot="5755659">
                    <a:off x="2051" y="3704"/>
                    <a:ext cx="767" cy="294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3 w 1769"/>
                      <a:gd name="T3" fmla="*/ 0 h 791"/>
                      <a:gd name="T4" fmla="*/ 8 w 1769"/>
                      <a:gd name="T5" fmla="*/ 0 h 791"/>
                      <a:gd name="T6" fmla="*/ 11 w 1769"/>
                      <a:gd name="T7" fmla="*/ 1 h 791"/>
                      <a:gd name="T8" fmla="*/ 12 w 1769"/>
                      <a:gd name="T9" fmla="*/ 1 h 791"/>
                      <a:gd name="T10" fmla="*/ 11 w 1769"/>
                      <a:gd name="T11" fmla="*/ 2 h 791"/>
                      <a:gd name="T12" fmla="*/ 10 w 1769"/>
                      <a:gd name="T13" fmla="*/ 1 h 791"/>
                      <a:gd name="T14" fmla="*/ 9 w 1769"/>
                      <a:gd name="T15" fmla="*/ 1 h 791"/>
                      <a:gd name="T16" fmla="*/ 7 w 1769"/>
                      <a:gd name="T17" fmla="*/ 1 h 791"/>
                      <a:gd name="T18" fmla="*/ 4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</p:grpSp>
          <p:sp>
            <p:nvSpPr>
              <p:cNvPr id="1038" name="Freeform 115"/>
              <p:cNvSpPr>
                <a:spLocks/>
              </p:cNvSpPr>
              <p:nvPr/>
            </p:nvSpPr>
            <p:spPr bwMode="hidden">
              <a:xfrm flipH="1">
                <a:off x="3873" y="934"/>
                <a:ext cx="190" cy="580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0 h 2368"/>
                  <a:gd name="T22" fmla="*/ 0 w 776"/>
                  <a:gd name="T23" fmla="*/ 0 h 2368"/>
                  <a:gd name="T24" fmla="*/ 0 w 776"/>
                  <a:gd name="T25" fmla="*/ 0 h 2368"/>
                  <a:gd name="T26" fmla="*/ 0 w 776"/>
                  <a:gd name="T27" fmla="*/ 0 h 2368"/>
                  <a:gd name="T28" fmla="*/ 0 w 776"/>
                  <a:gd name="T29" fmla="*/ 0 h 2368"/>
                  <a:gd name="T30" fmla="*/ 0 w 776"/>
                  <a:gd name="T31" fmla="*/ 0 h 2368"/>
                  <a:gd name="T32" fmla="*/ 0 w 776"/>
                  <a:gd name="T33" fmla="*/ 0 h 2368"/>
                  <a:gd name="T34" fmla="*/ 0 w 776"/>
                  <a:gd name="T35" fmla="*/ 0 h 2368"/>
                  <a:gd name="T36" fmla="*/ 0 w 776"/>
                  <a:gd name="T37" fmla="*/ 0 h 2368"/>
                  <a:gd name="T38" fmla="*/ 0 w 776"/>
                  <a:gd name="T39" fmla="*/ 0 h 2368"/>
                  <a:gd name="T40" fmla="*/ 0 w 776"/>
                  <a:gd name="T41" fmla="*/ 0 h 2368"/>
                  <a:gd name="T42" fmla="*/ 0 w 776"/>
                  <a:gd name="T43" fmla="*/ 0 h 2368"/>
                  <a:gd name="T44" fmla="*/ 0 w 776"/>
                  <a:gd name="T45" fmla="*/ 0 h 2368"/>
                  <a:gd name="T46" fmla="*/ 0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39" name="Arc 116"/>
              <p:cNvSpPr>
                <a:spLocks/>
              </p:cNvSpPr>
              <p:nvPr/>
            </p:nvSpPr>
            <p:spPr bwMode="hidden">
              <a:xfrm flipH="1">
                <a:off x="3527" y="725"/>
                <a:ext cx="832" cy="900"/>
              </a:xfrm>
              <a:custGeom>
                <a:avLst/>
                <a:gdLst>
                  <a:gd name="T0" fmla="*/ 0 w 21600"/>
                  <a:gd name="T1" fmla="*/ 0 h 21602"/>
                  <a:gd name="T2" fmla="*/ 0 w 21600"/>
                  <a:gd name="T3" fmla="*/ 0 h 21602"/>
                  <a:gd name="T4" fmla="*/ 0 w 21600"/>
                  <a:gd name="T5" fmla="*/ 0 h 2160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lnTo>
                      <a:pt x="5466" y="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40" name="Arc 117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T0" fmla="*/ 0 w 36729"/>
                  <a:gd name="T1" fmla="*/ 0 h 21600"/>
                  <a:gd name="T2" fmla="*/ 0 w 36729"/>
                  <a:gd name="T3" fmla="*/ 0 h 21600"/>
                  <a:gd name="T4" fmla="*/ 0 w 36729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lnTo>
                      <a:pt x="36729" y="1045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41" name="Arc 118"/>
              <p:cNvSpPr>
                <a:spLocks/>
              </p:cNvSpPr>
              <p:nvPr/>
            </p:nvSpPr>
            <p:spPr bwMode="hidden">
              <a:xfrm flipH="1">
                <a:off x="3612" y="580"/>
                <a:ext cx="485" cy="933"/>
              </a:xfrm>
              <a:custGeom>
                <a:avLst/>
                <a:gdLst>
                  <a:gd name="T0" fmla="*/ 0 w 28940"/>
                  <a:gd name="T1" fmla="*/ 0 h 22305"/>
                  <a:gd name="T2" fmla="*/ 0 w 28940"/>
                  <a:gd name="T3" fmla="*/ 0 h 22305"/>
                  <a:gd name="T4" fmla="*/ 0 w 28940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lnTo>
                      <a:pt x="0" y="128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42" name="Arc 119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28"/>
              </a:xfrm>
              <a:custGeom>
                <a:avLst/>
                <a:gdLst>
                  <a:gd name="T0" fmla="*/ 0 w 30473"/>
                  <a:gd name="T1" fmla="*/ 0 h 22305"/>
                  <a:gd name="T2" fmla="*/ 0 w 30473"/>
                  <a:gd name="T3" fmla="*/ 0 h 22305"/>
                  <a:gd name="T4" fmla="*/ 0 w 30473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lnTo>
                      <a:pt x="-1" y="1906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43" name="Arc 120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T0" fmla="*/ 0 w 34455"/>
                  <a:gd name="T1" fmla="*/ 0 h 22305"/>
                  <a:gd name="T2" fmla="*/ 0 w 34455"/>
                  <a:gd name="T3" fmla="*/ 0 h 22305"/>
                  <a:gd name="T4" fmla="*/ 0 w 34455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lnTo>
                      <a:pt x="0" y="424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44" name="Arc 121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0 h 22305"/>
                  <a:gd name="T4" fmla="*/ 0 w 34812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45" name="Arc 122"/>
              <p:cNvSpPr>
                <a:spLocks/>
              </p:cNvSpPr>
              <p:nvPr/>
            </p:nvSpPr>
            <p:spPr bwMode="hidden">
              <a:xfrm>
                <a:off x="4269" y="585"/>
                <a:ext cx="393" cy="933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0 h 22305"/>
                  <a:gd name="T4" fmla="*/ 0 w 34812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46" name="Arc 123"/>
              <p:cNvSpPr>
                <a:spLocks/>
              </p:cNvSpPr>
              <p:nvPr/>
            </p:nvSpPr>
            <p:spPr bwMode="hidden">
              <a:xfrm>
                <a:off x="4302" y="463"/>
                <a:ext cx="558" cy="933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0 h 22305"/>
                  <a:gd name="T4" fmla="*/ 0 w 34812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47" name="Freeform 124"/>
              <p:cNvSpPr>
                <a:spLocks/>
              </p:cNvSpPr>
              <p:nvPr/>
            </p:nvSpPr>
            <p:spPr bwMode="hidden">
              <a:xfrm>
                <a:off x="4410" y="1033"/>
                <a:ext cx="188" cy="580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0 h 2368"/>
                  <a:gd name="T22" fmla="*/ 0 w 776"/>
                  <a:gd name="T23" fmla="*/ 0 h 2368"/>
                  <a:gd name="T24" fmla="*/ 0 w 776"/>
                  <a:gd name="T25" fmla="*/ 0 h 2368"/>
                  <a:gd name="T26" fmla="*/ 0 w 776"/>
                  <a:gd name="T27" fmla="*/ 0 h 2368"/>
                  <a:gd name="T28" fmla="*/ 0 w 776"/>
                  <a:gd name="T29" fmla="*/ 0 h 2368"/>
                  <a:gd name="T30" fmla="*/ 0 w 776"/>
                  <a:gd name="T31" fmla="*/ 0 h 2368"/>
                  <a:gd name="T32" fmla="*/ 0 w 776"/>
                  <a:gd name="T33" fmla="*/ 0 h 2368"/>
                  <a:gd name="T34" fmla="*/ 0 w 776"/>
                  <a:gd name="T35" fmla="*/ 0 h 2368"/>
                  <a:gd name="T36" fmla="*/ 0 w 776"/>
                  <a:gd name="T37" fmla="*/ 0 h 2368"/>
                  <a:gd name="T38" fmla="*/ 0 w 776"/>
                  <a:gd name="T39" fmla="*/ 0 h 2368"/>
                  <a:gd name="T40" fmla="*/ 0 w 776"/>
                  <a:gd name="T41" fmla="*/ 0 h 2368"/>
                  <a:gd name="T42" fmla="*/ 0 w 776"/>
                  <a:gd name="T43" fmla="*/ 0 h 2368"/>
                  <a:gd name="T44" fmla="*/ 0 w 776"/>
                  <a:gd name="T45" fmla="*/ 0 h 2368"/>
                  <a:gd name="T46" fmla="*/ 0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48" name="Freeform 125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1" cy="326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0 h 2368"/>
                  <a:gd name="T22" fmla="*/ 0 w 776"/>
                  <a:gd name="T23" fmla="*/ 0 h 2368"/>
                  <a:gd name="T24" fmla="*/ 0 w 776"/>
                  <a:gd name="T25" fmla="*/ 0 h 2368"/>
                  <a:gd name="T26" fmla="*/ 0 w 776"/>
                  <a:gd name="T27" fmla="*/ 0 h 2368"/>
                  <a:gd name="T28" fmla="*/ 0 w 776"/>
                  <a:gd name="T29" fmla="*/ 0 h 2368"/>
                  <a:gd name="T30" fmla="*/ 0 w 776"/>
                  <a:gd name="T31" fmla="*/ 0 h 2368"/>
                  <a:gd name="T32" fmla="*/ 0 w 776"/>
                  <a:gd name="T33" fmla="*/ 0 h 2368"/>
                  <a:gd name="T34" fmla="*/ 0 w 776"/>
                  <a:gd name="T35" fmla="*/ 0 h 2368"/>
                  <a:gd name="T36" fmla="*/ 0 w 776"/>
                  <a:gd name="T37" fmla="*/ 0 h 2368"/>
                  <a:gd name="T38" fmla="*/ 0 w 776"/>
                  <a:gd name="T39" fmla="*/ 0 h 2368"/>
                  <a:gd name="T40" fmla="*/ 0 w 776"/>
                  <a:gd name="T41" fmla="*/ 0 h 2368"/>
                  <a:gd name="T42" fmla="*/ 0 w 776"/>
                  <a:gd name="T43" fmla="*/ 0 h 2368"/>
                  <a:gd name="T44" fmla="*/ 0 w 776"/>
                  <a:gd name="T45" fmla="*/ 0 h 2368"/>
                  <a:gd name="T46" fmla="*/ 0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49" name="Arc 126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T0" fmla="*/ 0 w 36830"/>
                  <a:gd name="T1" fmla="*/ 0 h 22305"/>
                  <a:gd name="T2" fmla="*/ 0 w 36830"/>
                  <a:gd name="T3" fmla="*/ 0 h 22305"/>
                  <a:gd name="T4" fmla="*/ 0 w 36830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lnTo>
                      <a:pt x="0" y="6283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50" name="Arc 127"/>
              <p:cNvSpPr>
                <a:spLocks/>
              </p:cNvSpPr>
              <p:nvPr/>
            </p:nvSpPr>
            <p:spPr bwMode="hidden">
              <a:xfrm flipH="1">
                <a:off x="3426" y="122"/>
                <a:ext cx="724" cy="899"/>
              </a:xfrm>
              <a:custGeom>
                <a:avLst/>
                <a:gdLst>
                  <a:gd name="T0" fmla="*/ 0 w 31881"/>
                  <a:gd name="T1" fmla="*/ 0 h 21600"/>
                  <a:gd name="T2" fmla="*/ 0 w 31881"/>
                  <a:gd name="T3" fmla="*/ 0 h 21600"/>
                  <a:gd name="T4" fmla="*/ 0 w 31881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lnTo>
                      <a:pt x="-1" y="1001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51" name="Arc 128"/>
              <p:cNvSpPr>
                <a:spLocks/>
              </p:cNvSpPr>
              <p:nvPr/>
            </p:nvSpPr>
            <p:spPr bwMode="hidden">
              <a:xfrm>
                <a:off x="4199" y="502"/>
                <a:ext cx="297" cy="901"/>
              </a:xfrm>
              <a:custGeom>
                <a:avLst/>
                <a:gdLst>
                  <a:gd name="T0" fmla="*/ 0 w 31146"/>
                  <a:gd name="T1" fmla="*/ 0 h 21600"/>
                  <a:gd name="T2" fmla="*/ 0 w 31146"/>
                  <a:gd name="T3" fmla="*/ 0 h 21600"/>
                  <a:gd name="T4" fmla="*/ 0 w 31146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52" name="Freeform 129"/>
              <p:cNvSpPr>
                <a:spLocks/>
              </p:cNvSpPr>
              <p:nvPr/>
            </p:nvSpPr>
            <p:spPr bwMode="hidden">
              <a:xfrm flipH="1">
                <a:off x="3307" y="981"/>
                <a:ext cx="426" cy="598"/>
              </a:xfrm>
              <a:custGeom>
                <a:avLst/>
                <a:gdLst>
                  <a:gd name="T0" fmla="*/ 0 w 776"/>
                  <a:gd name="T1" fmla="*/ 0 h 2368"/>
                  <a:gd name="T2" fmla="*/ 7 w 776"/>
                  <a:gd name="T3" fmla="*/ 0 h 2368"/>
                  <a:gd name="T4" fmla="*/ 3 w 776"/>
                  <a:gd name="T5" fmla="*/ 0 h 2368"/>
                  <a:gd name="T6" fmla="*/ 9 w 776"/>
                  <a:gd name="T7" fmla="*/ 0 h 2368"/>
                  <a:gd name="T8" fmla="*/ 5 w 776"/>
                  <a:gd name="T9" fmla="*/ 0 h 2368"/>
                  <a:gd name="T10" fmla="*/ 10 w 776"/>
                  <a:gd name="T11" fmla="*/ 0 h 2368"/>
                  <a:gd name="T12" fmla="*/ 8 w 776"/>
                  <a:gd name="T13" fmla="*/ 0 h 2368"/>
                  <a:gd name="T14" fmla="*/ 13 w 776"/>
                  <a:gd name="T15" fmla="*/ 0 h 2368"/>
                  <a:gd name="T16" fmla="*/ 10 w 776"/>
                  <a:gd name="T17" fmla="*/ 0 h 2368"/>
                  <a:gd name="T18" fmla="*/ 14 w 776"/>
                  <a:gd name="T19" fmla="*/ 0 h 2368"/>
                  <a:gd name="T20" fmla="*/ 13 w 776"/>
                  <a:gd name="T21" fmla="*/ 0 h 2368"/>
                  <a:gd name="T22" fmla="*/ 16 w 776"/>
                  <a:gd name="T23" fmla="*/ 0 h 2368"/>
                  <a:gd name="T24" fmla="*/ 16 w 776"/>
                  <a:gd name="T25" fmla="*/ 0 h 2368"/>
                  <a:gd name="T26" fmla="*/ 18 w 776"/>
                  <a:gd name="T27" fmla="*/ 0 h 2368"/>
                  <a:gd name="T28" fmla="*/ 17 w 776"/>
                  <a:gd name="T29" fmla="*/ 0 h 2368"/>
                  <a:gd name="T30" fmla="*/ 20 w 776"/>
                  <a:gd name="T31" fmla="*/ 0 h 2368"/>
                  <a:gd name="T32" fmla="*/ 18 w 776"/>
                  <a:gd name="T33" fmla="*/ 1 h 2368"/>
                  <a:gd name="T34" fmla="*/ 20 w 776"/>
                  <a:gd name="T35" fmla="*/ 1 h 2368"/>
                  <a:gd name="T36" fmla="*/ 18 w 776"/>
                  <a:gd name="T37" fmla="*/ 1 h 2368"/>
                  <a:gd name="T38" fmla="*/ 21 w 776"/>
                  <a:gd name="T39" fmla="*/ 1 h 2368"/>
                  <a:gd name="T40" fmla="*/ 20 w 776"/>
                  <a:gd name="T41" fmla="*/ 1 h 2368"/>
                  <a:gd name="T42" fmla="*/ 21 w 776"/>
                  <a:gd name="T43" fmla="*/ 1 h 2368"/>
                  <a:gd name="T44" fmla="*/ 20 w 776"/>
                  <a:gd name="T45" fmla="*/ 1 h 2368"/>
                  <a:gd name="T46" fmla="*/ 21 w 776"/>
                  <a:gd name="T47" fmla="*/ 1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53" name="Freeform 130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7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1 w 776"/>
                  <a:gd name="T7" fmla="*/ 0 h 2368"/>
                  <a:gd name="T8" fmla="*/ 0 w 776"/>
                  <a:gd name="T9" fmla="*/ 0 h 2368"/>
                  <a:gd name="T10" fmla="*/ 1 w 776"/>
                  <a:gd name="T11" fmla="*/ 0 h 2368"/>
                  <a:gd name="T12" fmla="*/ 1 w 776"/>
                  <a:gd name="T13" fmla="*/ 0 h 2368"/>
                  <a:gd name="T14" fmla="*/ 1 w 776"/>
                  <a:gd name="T15" fmla="*/ 0 h 2368"/>
                  <a:gd name="T16" fmla="*/ 1 w 776"/>
                  <a:gd name="T17" fmla="*/ 0 h 2368"/>
                  <a:gd name="T18" fmla="*/ 1 w 776"/>
                  <a:gd name="T19" fmla="*/ 0 h 2368"/>
                  <a:gd name="T20" fmla="*/ 1 w 776"/>
                  <a:gd name="T21" fmla="*/ 0 h 2368"/>
                  <a:gd name="T22" fmla="*/ 1 w 776"/>
                  <a:gd name="T23" fmla="*/ 0 h 2368"/>
                  <a:gd name="T24" fmla="*/ 1 w 776"/>
                  <a:gd name="T25" fmla="*/ 0 h 2368"/>
                  <a:gd name="T26" fmla="*/ 1 w 776"/>
                  <a:gd name="T27" fmla="*/ 0 h 2368"/>
                  <a:gd name="T28" fmla="*/ 1 w 776"/>
                  <a:gd name="T29" fmla="*/ 0 h 2368"/>
                  <a:gd name="T30" fmla="*/ 1 w 776"/>
                  <a:gd name="T31" fmla="*/ 0 h 2368"/>
                  <a:gd name="T32" fmla="*/ 1 w 776"/>
                  <a:gd name="T33" fmla="*/ 1 h 2368"/>
                  <a:gd name="T34" fmla="*/ 1 w 776"/>
                  <a:gd name="T35" fmla="*/ 1 h 2368"/>
                  <a:gd name="T36" fmla="*/ 1 w 776"/>
                  <a:gd name="T37" fmla="*/ 1 h 2368"/>
                  <a:gd name="T38" fmla="*/ 1 w 776"/>
                  <a:gd name="T39" fmla="*/ 1 h 2368"/>
                  <a:gd name="T40" fmla="*/ 1 w 776"/>
                  <a:gd name="T41" fmla="*/ 1 h 2368"/>
                  <a:gd name="T42" fmla="*/ 1 w 776"/>
                  <a:gd name="T43" fmla="*/ 1 h 2368"/>
                  <a:gd name="T44" fmla="*/ 1 w 776"/>
                  <a:gd name="T45" fmla="*/ 1 h 2368"/>
                  <a:gd name="T46" fmla="*/ 1 w 776"/>
                  <a:gd name="T47" fmla="*/ 1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54" name="Freeform 131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0 h 2368"/>
                  <a:gd name="T22" fmla="*/ 0 w 776"/>
                  <a:gd name="T23" fmla="*/ 0 h 2368"/>
                  <a:gd name="T24" fmla="*/ 0 w 776"/>
                  <a:gd name="T25" fmla="*/ 0 h 2368"/>
                  <a:gd name="T26" fmla="*/ 0 w 776"/>
                  <a:gd name="T27" fmla="*/ 0 h 2368"/>
                  <a:gd name="T28" fmla="*/ 0 w 776"/>
                  <a:gd name="T29" fmla="*/ 0 h 2368"/>
                  <a:gd name="T30" fmla="*/ 0 w 776"/>
                  <a:gd name="T31" fmla="*/ 0 h 2368"/>
                  <a:gd name="T32" fmla="*/ 0 w 776"/>
                  <a:gd name="T33" fmla="*/ 1 h 2368"/>
                  <a:gd name="T34" fmla="*/ 0 w 776"/>
                  <a:gd name="T35" fmla="*/ 1 h 2368"/>
                  <a:gd name="T36" fmla="*/ 0 w 776"/>
                  <a:gd name="T37" fmla="*/ 1 h 2368"/>
                  <a:gd name="T38" fmla="*/ 0 w 776"/>
                  <a:gd name="T39" fmla="*/ 1 h 2368"/>
                  <a:gd name="T40" fmla="*/ 0 w 776"/>
                  <a:gd name="T41" fmla="*/ 1 h 2368"/>
                  <a:gd name="T42" fmla="*/ 0 w 776"/>
                  <a:gd name="T43" fmla="*/ 1 h 2368"/>
                  <a:gd name="T44" fmla="*/ 0 w 776"/>
                  <a:gd name="T45" fmla="*/ 1 h 2368"/>
                  <a:gd name="T46" fmla="*/ 0 w 776"/>
                  <a:gd name="T47" fmla="*/ 1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55" name="Freeform 132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>
                  <a:gd name="T0" fmla="*/ 0 w 776"/>
                  <a:gd name="T1" fmla="*/ 0 h 2368"/>
                  <a:gd name="T2" fmla="*/ 4 w 776"/>
                  <a:gd name="T3" fmla="*/ 0 h 2368"/>
                  <a:gd name="T4" fmla="*/ 2 w 776"/>
                  <a:gd name="T5" fmla="*/ 0 h 2368"/>
                  <a:gd name="T6" fmla="*/ 6 w 776"/>
                  <a:gd name="T7" fmla="*/ 0 h 2368"/>
                  <a:gd name="T8" fmla="*/ 4 w 776"/>
                  <a:gd name="T9" fmla="*/ 0 h 2368"/>
                  <a:gd name="T10" fmla="*/ 7 w 776"/>
                  <a:gd name="T11" fmla="*/ 0 h 2368"/>
                  <a:gd name="T12" fmla="*/ 5 w 776"/>
                  <a:gd name="T13" fmla="*/ 0 h 2368"/>
                  <a:gd name="T14" fmla="*/ 8 w 776"/>
                  <a:gd name="T15" fmla="*/ 0 h 2368"/>
                  <a:gd name="T16" fmla="*/ 7 w 776"/>
                  <a:gd name="T17" fmla="*/ 0 h 2368"/>
                  <a:gd name="T18" fmla="*/ 9 w 776"/>
                  <a:gd name="T19" fmla="*/ 0 h 2368"/>
                  <a:gd name="T20" fmla="*/ 8 w 776"/>
                  <a:gd name="T21" fmla="*/ 0 h 2368"/>
                  <a:gd name="T22" fmla="*/ 10 w 776"/>
                  <a:gd name="T23" fmla="*/ 0 h 2368"/>
                  <a:gd name="T24" fmla="*/ 10 w 776"/>
                  <a:gd name="T25" fmla="*/ 0 h 2368"/>
                  <a:gd name="T26" fmla="*/ 12 w 776"/>
                  <a:gd name="T27" fmla="*/ 0 h 2368"/>
                  <a:gd name="T28" fmla="*/ 11 w 776"/>
                  <a:gd name="T29" fmla="*/ 1 h 2368"/>
                  <a:gd name="T30" fmla="*/ 12 w 776"/>
                  <a:gd name="T31" fmla="*/ 1 h 2368"/>
                  <a:gd name="T32" fmla="*/ 12 w 776"/>
                  <a:gd name="T33" fmla="*/ 1 h 2368"/>
                  <a:gd name="T34" fmla="*/ 12 w 776"/>
                  <a:gd name="T35" fmla="*/ 1 h 2368"/>
                  <a:gd name="T36" fmla="*/ 12 w 776"/>
                  <a:gd name="T37" fmla="*/ 1 h 2368"/>
                  <a:gd name="T38" fmla="*/ 13 w 776"/>
                  <a:gd name="T39" fmla="*/ 1 h 2368"/>
                  <a:gd name="T40" fmla="*/ 12 w 776"/>
                  <a:gd name="T41" fmla="*/ 1 h 2368"/>
                  <a:gd name="T42" fmla="*/ 13 w 776"/>
                  <a:gd name="T43" fmla="*/ 1 h 2368"/>
                  <a:gd name="T44" fmla="*/ 12 w 776"/>
                  <a:gd name="T45" fmla="*/ 1 h 2368"/>
                  <a:gd name="T46" fmla="*/ 13 w 776"/>
                  <a:gd name="T47" fmla="*/ 1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56" name="Freeform 133"/>
              <p:cNvSpPr>
                <a:spLocks/>
              </p:cNvSpPr>
              <p:nvPr/>
            </p:nvSpPr>
            <p:spPr bwMode="hidden">
              <a:xfrm>
                <a:off x="4636" y="576"/>
                <a:ext cx="594" cy="417"/>
              </a:xfrm>
              <a:custGeom>
                <a:avLst/>
                <a:gdLst>
                  <a:gd name="T0" fmla="*/ 0 w 776"/>
                  <a:gd name="T1" fmla="*/ 0 h 2368"/>
                  <a:gd name="T2" fmla="*/ 49 w 776"/>
                  <a:gd name="T3" fmla="*/ 0 h 2368"/>
                  <a:gd name="T4" fmla="*/ 19 w 776"/>
                  <a:gd name="T5" fmla="*/ 0 h 2368"/>
                  <a:gd name="T6" fmla="*/ 68 w 776"/>
                  <a:gd name="T7" fmla="*/ 0 h 2368"/>
                  <a:gd name="T8" fmla="*/ 39 w 776"/>
                  <a:gd name="T9" fmla="*/ 0 h 2368"/>
                  <a:gd name="T10" fmla="*/ 77 w 776"/>
                  <a:gd name="T11" fmla="*/ 0 h 2368"/>
                  <a:gd name="T12" fmla="*/ 58 w 776"/>
                  <a:gd name="T13" fmla="*/ 0 h 2368"/>
                  <a:gd name="T14" fmla="*/ 96 w 776"/>
                  <a:gd name="T15" fmla="*/ 0 h 2368"/>
                  <a:gd name="T16" fmla="*/ 77 w 776"/>
                  <a:gd name="T17" fmla="*/ 0 h 2368"/>
                  <a:gd name="T18" fmla="*/ 106 w 776"/>
                  <a:gd name="T19" fmla="*/ 0 h 2368"/>
                  <a:gd name="T20" fmla="*/ 96 w 776"/>
                  <a:gd name="T21" fmla="*/ 0 h 2368"/>
                  <a:gd name="T22" fmla="*/ 116 w 776"/>
                  <a:gd name="T23" fmla="*/ 0 h 2368"/>
                  <a:gd name="T24" fmla="*/ 116 w 776"/>
                  <a:gd name="T25" fmla="*/ 0 h 2368"/>
                  <a:gd name="T26" fmla="*/ 135 w 776"/>
                  <a:gd name="T27" fmla="*/ 0 h 2368"/>
                  <a:gd name="T28" fmla="*/ 126 w 776"/>
                  <a:gd name="T29" fmla="*/ 0 h 2368"/>
                  <a:gd name="T30" fmla="*/ 145 w 776"/>
                  <a:gd name="T31" fmla="*/ 0 h 2368"/>
                  <a:gd name="T32" fmla="*/ 135 w 776"/>
                  <a:gd name="T33" fmla="*/ 0 h 2368"/>
                  <a:gd name="T34" fmla="*/ 145 w 776"/>
                  <a:gd name="T35" fmla="*/ 0 h 2368"/>
                  <a:gd name="T36" fmla="*/ 135 w 776"/>
                  <a:gd name="T37" fmla="*/ 0 h 2368"/>
                  <a:gd name="T38" fmla="*/ 154 w 776"/>
                  <a:gd name="T39" fmla="*/ 0 h 2368"/>
                  <a:gd name="T40" fmla="*/ 145 w 776"/>
                  <a:gd name="T41" fmla="*/ 0 h 2368"/>
                  <a:gd name="T42" fmla="*/ 154 w 776"/>
                  <a:gd name="T43" fmla="*/ 0 h 2368"/>
                  <a:gd name="T44" fmla="*/ 145 w 776"/>
                  <a:gd name="T45" fmla="*/ 0 h 2368"/>
                  <a:gd name="T46" fmla="*/ 154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57" name="Freeform 134"/>
              <p:cNvSpPr>
                <a:spLocks/>
              </p:cNvSpPr>
              <p:nvPr/>
            </p:nvSpPr>
            <p:spPr bwMode="hidden">
              <a:xfrm>
                <a:off x="4658" y="132"/>
                <a:ext cx="260" cy="559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1 w 776"/>
                  <a:gd name="T11" fmla="*/ 0 h 2368"/>
                  <a:gd name="T12" fmla="*/ 0 w 776"/>
                  <a:gd name="T13" fmla="*/ 0 h 2368"/>
                  <a:gd name="T14" fmla="*/ 1 w 776"/>
                  <a:gd name="T15" fmla="*/ 0 h 2368"/>
                  <a:gd name="T16" fmla="*/ 1 w 776"/>
                  <a:gd name="T17" fmla="*/ 0 h 2368"/>
                  <a:gd name="T18" fmla="*/ 1 w 776"/>
                  <a:gd name="T19" fmla="*/ 0 h 2368"/>
                  <a:gd name="T20" fmla="*/ 1 w 776"/>
                  <a:gd name="T21" fmla="*/ 0 h 2368"/>
                  <a:gd name="T22" fmla="*/ 1 w 776"/>
                  <a:gd name="T23" fmla="*/ 0 h 2368"/>
                  <a:gd name="T24" fmla="*/ 1 w 776"/>
                  <a:gd name="T25" fmla="*/ 0 h 2368"/>
                  <a:gd name="T26" fmla="*/ 1 w 776"/>
                  <a:gd name="T27" fmla="*/ 0 h 2368"/>
                  <a:gd name="T28" fmla="*/ 1 w 776"/>
                  <a:gd name="T29" fmla="*/ 0 h 2368"/>
                  <a:gd name="T30" fmla="*/ 1 w 776"/>
                  <a:gd name="T31" fmla="*/ 0 h 2368"/>
                  <a:gd name="T32" fmla="*/ 1 w 776"/>
                  <a:gd name="T33" fmla="*/ 0 h 2368"/>
                  <a:gd name="T34" fmla="*/ 1 w 776"/>
                  <a:gd name="T35" fmla="*/ 0 h 2368"/>
                  <a:gd name="T36" fmla="*/ 1 w 776"/>
                  <a:gd name="T37" fmla="*/ 0 h 2368"/>
                  <a:gd name="T38" fmla="*/ 1 w 776"/>
                  <a:gd name="T39" fmla="*/ 0 h 2368"/>
                  <a:gd name="T40" fmla="*/ 1 w 776"/>
                  <a:gd name="T41" fmla="*/ 0 h 2368"/>
                  <a:gd name="T42" fmla="*/ 1 w 776"/>
                  <a:gd name="T43" fmla="*/ 0 h 2368"/>
                  <a:gd name="T44" fmla="*/ 1 w 776"/>
                  <a:gd name="T45" fmla="*/ 0 h 2368"/>
                  <a:gd name="T46" fmla="*/ 1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58" name="Freeform 135"/>
              <p:cNvSpPr>
                <a:spLocks/>
              </p:cNvSpPr>
              <p:nvPr/>
            </p:nvSpPr>
            <p:spPr bwMode="hidden">
              <a:xfrm rot="-1346631">
                <a:off x="4401" y="599"/>
                <a:ext cx="175" cy="329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0 h 2368"/>
                  <a:gd name="T22" fmla="*/ 0 w 776"/>
                  <a:gd name="T23" fmla="*/ 0 h 2368"/>
                  <a:gd name="T24" fmla="*/ 0 w 776"/>
                  <a:gd name="T25" fmla="*/ 0 h 2368"/>
                  <a:gd name="T26" fmla="*/ 0 w 776"/>
                  <a:gd name="T27" fmla="*/ 0 h 2368"/>
                  <a:gd name="T28" fmla="*/ 0 w 776"/>
                  <a:gd name="T29" fmla="*/ 0 h 2368"/>
                  <a:gd name="T30" fmla="*/ 0 w 776"/>
                  <a:gd name="T31" fmla="*/ 0 h 2368"/>
                  <a:gd name="T32" fmla="*/ 0 w 776"/>
                  <a:gd name="T33" fmla="*/ 0 h 2368"/>
                  <a:gd name="T34" fmla="*/ 0 w 776"/>
                  <a:gd name="T35" fmla="*/ 0 h 2368"/>
                  <a:gd name="T36" fmla="*/ 0 w 776"/>
                  <a:gd name="T37" fmla="*/ 0 h 2368"/>
                  <a:gd name="T38" fmla="*/ 0 w 776"/>
                  <a:gd name="T39" fmla="*/ 0 h 2368"/>
                  <a:gd name="T40" fmla="*/ 0 w 776"/>
                  <a:gd name="T41" fmla="*/ 0 h 2368"/>
                  <a:gd name="T42" fmla="*/ 0 w 776"/>
                  <a:gd name="T43" fmla="*/ 0 h 2368"/>
                  <a:gd name="T44" fmla="*/ 0 w 776"/>
                  <a:gd name="T45" fmla="*/ 0 h 2368"/>
                  <a:gd name="T46" fmla="*/ 0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59" name="Freeform 136"/>
              <p:cNvSpPr>
                <a:spLocks/>
              </p:cNvSpPr>
              <p:nvPr/>
            </p:nvSpPr>
            <p:spPr bwMode="hidden">
              <a:xfrm rot="1346631" flipH="1">
                <a:off x="3783" y="589"/>
                <a:ext cx="172" cy="330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0 h 2368"/>
                  <a:gd name="T22" fmla="*/ 0 w 776"/>
                  <a:gd name="T23" fmla="*/ 0 h 2368"/>
                  <a:gd name="T24" fmla="*/ 0 w 776"/>
                  <a:gd name="T25" fmla="*/ 0 h 2368"/>
                  <a:gd name="T26" fmla="*/ 0 w 776"/>
                  <a:gd name="T27" fmla="*/ 0 h 2368"/>
                  <a:gd name="T28" fmla="*/ 0 w 776"/>
                  <a:gd name="T29" fmla="*/ 0 h 2368"/>
                  <a:gd name="T30" fmla="*/ 0 w 776"/>
                  <a:gd name="T31" fmla="*/ 0 h 2368"/>
                  <a:gd name="T32" fmla="*/ 0 w 776"/>
                  <a:gd name="T33" fmla="*/ 0 h 2368"/>
                  <a:gd name="T34" fmla="*/ 0 w 776"/>
                  <a:gd name="T35" fmla="*/ 0 h 2368"/>
                  <a:gd name="T36" fmla="*/ 0 w 776"/>
                  <a:gd name="T37" fmla="*/ 0 h 2368"/>
                  <a:gd name="T38" fmla="*/ 0 w 776"/>
                  <a:gd name="T39" fmla="*/ 0 h 2368"/>
                  <a:gd name="T40" fmla="*/ 0 w 776"/>
                  <a:gd name="T41" fmla="*/ 0 h 2368"/>
                  <a:gd name="T42" fmla="*/ 0 w 776"/>
                  <a:gd name="T43" fmla="*/ 0 h 2368"/>
                  <a:gd name="T44" fmla="*/ 0 w 776"/>
                  <a:gd name="T45" fmla="*/ 0 h 2368"/>
                  <a:gd name="T46" fmla="*/ 0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CC00"/>
                  </a:solidFill>
                </a:endParaRPr>
              </a:p>
            </p:txBody>
          </p:sp>
        </p:grpSp>
      </p:grpSp>
      <p:sp>
        <p:nvSpPr>
          <p:cNvPr id="1027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1625"/>
            <a:ext cx="7772400" cy="146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1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8267" name="Rectangle 1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fld id="{6BE137C2-A2D2-415C-8B4F-4825BFF959B4}" type="datetime1">
              <a:rPr lang="en-US">
                <a:solidFill>
                  <a:srgbClr val="FFCC00"/>
                </a:solidFill>
              </a:rPr>
              <a:pPr>
                <a:defRPr/>
              </a:pPr>
              <a:t>3/11/2015</a:t>
            </a:fld>
            <a:endParaRPr lang="en-US">
              <a:solidFill>
                <a:srgbClr val="FFCC00"/>
              </a:solidFill>
            </a:endParaRPr>
          </a:p>
        </p:txBody>
      </p:sp>
      <p:sp>
        <p:nvSpPr>
          <p:cNvPr id="48268" name="Rectangle 1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r>
              <a:rPr lang="en-US">
                <a:solidFill>
                  <a:srgbClr val="FFCC00"/>
                </a:solidFill>
              </a:rPr>
              <a:t>Here I am to worship 1 of 6</a:t>
            </a:r>
          </a:p>
        </p:txBody>
      </p:sp>
      <p:sp>
        <p:nvSpPr>
          <p:cNvPr id="48269" name="Rectangle 1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fld id="{FBF6D2A3-E762-477F-A562-A1E41594378C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292688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4884" r:id="rId1"/>
    <p:sldLayoutId id="2147484885" r:id="rId2"/>
    <p:sldLayoutId id="2147484886" r:id="rId3"/>
    <p:sldLayoutId id="2147484887" r:id="rId4"/>
    <p:sldLayoutId id="2147484888" r:id="rId5"/>
    <p:sldLayoutId id="2147484889" r:id="rId6"/>
    <p:sldLayoutId id="2147484890" r:id="rId7"/>
    <p:sldLayoutId id="2147484891" r:id="rId8"/>
    <p:sldLayoutId id="2147484892" r:id="rId9"/>
    <p:sldLayoutId id="2147484893" r:id="rId10"/>
    <p:sldLayoutId id="2147484894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6303963" y="0"/>
            <a:ext cx="2840037" cy="3254375"/>
            <a:chOff x="3115" y="0"/>
            <a:chExt cx="2170" cy="2486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1164" name="Oval 4"/>
              <p:cNvSpPr>
                <a:spLocks noChangeArrowheads="1"/>
              </p:cNvSpPr>
              <p:nvPr/>
            </p:nvSpPr>
            <p:spPr bwMode="hidden">
              <a:xfrm>
                <a:off x="3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9pPr>
              </a:lstStyle>
              <a:p>
                <a:pPr eaLnBrk="0" hangingPunct="0">
                  <a:defRPr/>
                </a:pPr>
                <a:endParaRPr lang="en-US" altLang="en-US" smtClean="0">
                  <a:solidFill>
                    <a:srgbClr val="FFCC00"/>
                  </a:solidFill>
                </a:endParaRPr>
              </a:p>
            </p:txBody>
          </p:sp>
          <p:sp>
            <p:nvSpPr>
              <p:cNvPr id="1165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8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9pPr>
              </a:lstStyle>
              <a:p>
                <a:pPr eaLnBrk="0" hangingPunct="0">
                  <a:defRPr/>
                </a:pPr>
                <a:endParaRPr lang="en-US" altLang="en-US" smtClean="0">
                  <a:solidFill>
                    <a:srgbClr val="FFCC00"/>
                  </a:solidFill>
                </a:endParaRPr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1162" name="Oval 7"/>
              <p:cNvSpPr>
                <a:spLocks noChangeArrowheads="1"/>
              </p:cNvSpPr>
              <p:nvPr/>
            </p:nvSpPr>
            <p:spPr bwMode="hidden">
              <a:xfrm>
                <a:off x="-3" y="3"/>
                <a:ext cx="771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9pPr>
              </a:lstStyle>
              <a:p>
                <a:pPr eaLnBrk="0" hangingPunct="0">
                  <a:defRPr/>
                </a:pPr>
                <a:endParaRPr lang="en-US" altLang="en-US" smtClean="0">
                  <a:solidFill>
                    <a:srgbClr val="FFCC00"/>
                  </a:solidFill>
                </a:endParaRPr>
              </a:p>
            </p:txBody>
          </p:sp>
          <p:sp>
            <p:nvSpPr>
              <p:cNvPr id="1163" name="Oval 8"/>
              <p:cNvSpPr>
                <a:spLocks noChangeArrowheads="1"/>
              </p:cNvSpPr>
              <p:nvPr/>
            </p:nvSpPr>
            <p:spPr bwMode="hidden">
              <a:xfrm>
                <a:off x="276" y="254"/>
                <a:ext cx="186" cy="109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9pPr>
              </a:lstStyle>
              <a:p>
                <a:pPr eaLnBrk="0" hangingPunct="0">
                  <a:defRPr/>
                </a:pPr>
                <a:endParaRPr lang="en-US" altLang="en-US" smtClean="0">
                  <a:solidFill>
                    <a:srgbClr val="FFCC00"/>
                  </a:solidFill>
                </a:endParaRPr>
              </a:p>
            </p:txBody>
          </p:sp>
        </p:grpSp>
        <p:grpSp>
          <p:nvGrpSpPr>
            <p:cNvPr id="1034" name="Group 9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1160" name="Oval 1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9pPr>
              </a:lstStyle>
              <a:p>
                <a:pPr eaLnBrk="0" hangingPunct="0">
                  <a:defRPr/>
                </a:pPr>
                <a:endParaRPr lang="en-US" altLang="en-US" smtClean="0">
                  <a:solidFill>
                    <a:srgbClr val="FFCC00"/>
                  </a:solidFill>
                </a:endParaRPr>
              </a:p>
            </p:txBody>
          </p:sp>
          <p:sp>
            <p:nvSpPr>
              <p:cNvPr id="1161" name="Oval 1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8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9pPr>
              </a:lstStyle>
              <a:p>
                <a:pPr eaLnBrk="0" hangingPunct="0">
                  <a:defRPr/>
                </a:pPr>
                <a:endParaRPr lang="en-US" altLang="en-US" smtClean="0">
                  <a:solidFill>
                    <a:srgbClr val="FFCC00"/>
                  </a:solidFill>
                </a:endParaRPr>
              </a:p>
            </p:txBody>
          </p:sp>
        </p:grpSp>
        <p:grpSp>
          <p:nvGrpSpPr>
            <p:cNvPr id="1035" name="Group 12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1036" name="Group 13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1158" name="Oval 14"/>
                <p:cNvSpPr>
                  <a:spLocks noChangeArrowheads="1"/>
                </p:cNvSpPr>
                <p:nvPr/>
              </p:nvSpPr>
              <p:spPr bwMode="hidden">
                <a:xfrm>
                  <a:off x="1266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9pPr>
                </a:lstStyle>
                <a:p>
                  <a:pPr eaLnBrk="0" hangingPunct="0">
                    <a:defRPr/>
                  </a:pPr>
                  <a:endParaRPr lang="en-US" altLang="en-US" smtClean="0">
                    <a:solidFill>
                      <a:srgbClr val="FFCC00"/>
                    </a:solidFill>
                  </a:endParaRPr>
                </a:p>
              </p:txBody>
            </p:sp>
            <p:sp>
              <p:nvSpPr>
                <p:cNvPr id="1159" name="Oval 15"/>
                <p:cNvSpPr>
                  <a:spLocks noChangeArrowheads="1"/>
                </p:cNvSpPr>
                <p:nvPr/>
              </p:nvSpPr>
              <p:spPr bwMode="hidden">
                <a:xfrm>
                  <a:off x="2382" y="1602"/>
                  <a:ext cx="578" cy="405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9pPr>
                </a:lstStyle>
                <a:p>
                  <a:pPr eaLnBrk="0" hangingPunct="0">
                    <a:defRPr/>
                  </a:pPr>
                  <a:endParaRPr lang="en-US" altLang="en-US" smtClean="0">
                    <a:solidFill>
                      <a:srgbClr val="FFCC00"/>
                    </a:solidFill>
                  </a:endParaRPr>
                </a:p>
              </p:txBody>
            </p:sp>
          </p:grpSp>
          <p:grpSp>
            <p:nvGrpSpPr>
              <p:cNvPr id="1037" name="Group 16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1060" name="Group 17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1156" name="Freeform 18"/>
                  <p:cNvSpPr>
                    <a:spLocks/>
                  </p:cNvSpPr>
                  <p:nvPr/>
                </p:nvSpPr>
                <p:spPr bwMode="hidden">
                  <a:xfrm rot="2711884">
                    <a:off x="2778" y="2236"/>
                    <a:ext cx="1699" cy="313"/>
                  </a:xfrm>
                  <a:custGeom>
                    <a:avLst/>
                    <a:gdLst>
                      <a:gd name="T0" fmla="*/ 0 w 2736"/>
                      <a:gd name="T1" fmla="*/ 29 h 504"/>
                      <a:gd name="T2" fmla="*/ 50 w 2736"/>
                      <a:gd name="T3" fmla="*/ 10 h 504"/>
                      <a:gd name="T4" fmla="*/ 102 w 2736"/>
                      <a:gd name="T5" fmla="*/ 1 h 504"/>
                      <a:gd name="T6" fmla="*/ 157 w 2736"/>
                      <a:gd name="T7" fmla="*/ 1 h 504"/>
                      <a:gd name="T8" fmla="*/ 156 w 2736"/>
                      <a:gd name="T9" fmla="*/ 6 h 504"/>
                      <a:gd name="T10" fmla="*/ 101 w 2736"/>
                      <a:gd name="T11" fmla="*/ 6 h 504"/>
                      <a:gd name="T12" fmla="*/ 37 w 2736"/>
                      <a:gd name="T13" fmla="*/ 17 h 504"/>
                      <a:gd name="T14" fmla="*/ 0 w 2736"/>
                      <a:gd name="T15" fmla="*/ 2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57" name="Freeform 19"/>
                  <p:cNvSpPr>
                    <a:spLocks/>
                  </p:cNvSpPr>
                  <p:nvPr/>
                </p:nvSpPr>
                <p:spPr bwMode="hidden">
                  <a:xfrm rot="2711884">
                    <a:off x="4061" y="3107"/>
                    <a:ext cx="842" cy="486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6 w 1769"/>
                      <a:gd name="T3" fmla="*/ 3 h 791"/>
                      <a:gd name="T4" fmla="*/ 13 w 1769"/>
                      <a:gd name="T5" fmla="*/ 11 h 791"/>
                      <a:gd name="T6" fmla="*/ 19 w 1769"/>
                      <a:gd name="T7" fmla="*/ 23 h 791"/>
                      <a:gd name="T8" fmla="*/ 20 w 1769"/>
                      <a:gd name="T9" fmla="*/ 33 h 791"/>
                      <a:gd name="T10" fmla="*/ 20 w 1769"/>
                      <a:gd name="T11" fmla="*/ 42 h 791"/>
                      <a:gd name="T12" fmla="*/ 19 w 1769"/>
                      <a:gd name="T13" fmla="*/ 34 h 791"/>
                      <a:gd name="T14" fmla="*/ 16 w 1769"/>
                      <a:gd name="T15" fmla="*/ 25 h 791"/>
                      <a:gd name="T16" fmla="*/ 13 w 1769"/>
                      <a:gd name="T17" fmla="*/ 16 h 791"/>
                      <a:gd name="T18" fmla="*/ 7 w 1769"/>
                      <a:gd name="T19" fmla="*/ 9 h 791"/>
                      <a:gd name="T20" fmla="*/ 0 w 1769"/>
                      <a:gd name="T21" fmla="*/ 4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61" name="Group 20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1154" name="Freeform 21"/>
                  <p:cNvSpPr>
                    <a:spLocks/>
                  </p:cNvSpPr>
                  <p:nvPr/>
                </p:nvSpPr>
                <p:spPr bwMode="hidden">
                  <a:xfrm rot="2104081">
                    <a:off x="2865" y="2019"/>
                    <a:ext cx="1812" cy="347"/>
                  </a:xfrm>
                  <a:custGeom>
                    <a:avLst/>
                    <a:gdLst>
                      <a:gd name="T0" fmla="*/ 0 w 2736"/>
                      <a:gd name="T1" fmla="*/ 54 h 504"/>
                      <a:gd name="T2" fmla="*/ 73 w 2736"/>
                      <a:gd name="T3" fmla="*/ 18 h 504"/>
                      <a:gd name="T4" fmla="*/ 150 w 2736"/>
                      <a:gd name="T5" fmla="*/ 3 h 504"/>
                      <a:gd name="T6" fmla="*/ 231 w 2736"/>
                      <a:gd name="T7" fmla="*/ 3 h 504"/>
                      <a:gd name="T8" fmla="*/ 229 w 2736"/>
                      <a:gd name="T9" fmla="*/ 11 h 504"/>
                      <a:gd name="T10" fmla="*/ 149 w 2736"/>
                      <a:gd name="T11" fmla="*/ 11 h 504"/>
                      <a:gd name="T12" fmla="*/ 55 w 2736"/>
                      <a:gd name="T13" fmla="*/ 31 h 504"/>
                      <a:gd name="T14" fmla="*/ 0 w 2736"/>
                      <a:gd name="T15" fmla="*/ 5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55" name="Freeform 22"/>
                  <p:cNvSpPr>
                    <a:spLocks/>
                  </p:cNvSpPr>
                  <p:nvPr/>
                </p:nvSpPr>
                <p:spPr bwMode="hidden">
                  <a:xfrm rot="2104081">
                    <a:off x="4352" y="2805"/>
                    <a:ext cx="974" cy="545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4 w 1769"/>
                      <a:gd name="T3" fmla="*/ 6 h 791"/>
                      <a:gd name="T4" fmla="*/ 32 w 1769"/>
                      <a:gd name="T5" fmla="*/ 21 h 791"/>
                      <a:gd name="T6" fmla="*/ 45 w 1769"/>
                      <a:gd name="T7" fmla="*/ 46 h 791"/>
                      <a:gd name="T8" fmla="*/ 49 w 1769"/>
                      <a:gd name="T9" fmla="*/ 65 h 791"/>
                      <a:gd name="T10" fmla="*/ 47 w 1769"/>
                      <a:gd name="T11" fmla="*/ 84 h 791"/>
                      <a:gd name="T12" fmla="*/ 44 w 1769"/>
                      <a:gd name="T13" fmla="*/ 68 h 791"/>
                      <a:gd name="T14" fmla="*/ 39 w 1769"/>
                      <a:gd name="T15" fmla="*/ 49 h 791"/>
                      <a:gd name="T16" fmla="*/ 31 w 1769"/>
                      <a:gd name="T17" fmla="*/ 32 h 791"/>
                      <a:gd name="T18" fmla="*/ 16 w 1769"/>
                      <a:gd name="T19" fmla="*/ 16 h 791"/>
                      <a:gd name="T20" fmla="*/ 0 w 1769"/>
                      <a:gd name="T21" fmla="*/ 8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62" name="Group 23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1152" name="Freeform 24"/>
                  <p:cNvSpPr>
                    <a:spLocks/>
                  </p:cNvSpPr>
                  <p:nvPr/>
                </p:nvSpPr>
                <p:spPr bwMode="hidden">
                  <a:xfrm rot="1582915">
                    <a:off x="2896" y="1832"/>
                    <a:ext cx="1736" cy="303"/>
                  </a:xfrm>
                  <a:custGeom>
                    <a:avLst/>
                    <a:gdLst>
                      <a:gd name="T0" fmla="*/ 0 w 2736"/>
                      <a:gd name="T1" fmla="*/ 24 h 504"/>
                      <a:gd name="T2" fmla="*/ 56 w 2736"/>
                      <a:gd name="T3" fmla="*/ 8 h 504"/>
                      <a:gd name="T4" fmla="*/ 116 w 2736"/>
                      <a:gd name="T5" fmla="*/ 1 h 504"/>
                      <a:gd name="T6" fmla="*/ 179 w 2736"/>
                      <a:gd name="T7" fmla="*/ 1 h 504"/>
                      <a:gd name="T8" fmla="*/ 178 w 2736"/>
                      <a:gd name="T9" fmla="*/ 5 h 504"/>
                      <a:gd name="T10" fmla="*/ 115 w 2736"/>
                      <a:gd name="T11" fmla="*/ 5 h 504"/>
                      <a:gd name="T12" fmla="*/ 43 w 2736"/>
                      <a:gd name="T13" fmla="*/ 14 h 504"/>
                      <a:gd name="T14" fmla="*/ 0 w 2736"/>
                      <a:gd name="T15" fmla="*/ 2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53" name="Freeform 25"/>
                  <p:cNvSpPr>
                    <a:spLocks/>
                  </p:cNvSpPr>
                  <p:nvPr/>
                </p:nvSpPr>
                <p:spPr bwMode="hidden">
                  <a:xfrm rot="1582915">
                    <a:off x="4443" y="2420"/>
                    <a:ext cx="931" cy="477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0 w 1769"/>
                      <a:gd name="T3" fmla="*/ 3 h 791"/>
                      <a:gd name="T4" fmla="*/ 25 w 1769"/>
                      <a:gd name="T5" fmla="*/ 10 h 791"/>
                      <a:gd name="T6" fmla="*/ 34 w 1769"/>
                      <a:gd name="T7" fmla="*/ 21 h 791"/>
                      <a:gd name="T8" fmla="*/ 37 w 1769"/>
                      <a:gd name="T9" fmla="*/ 29 h 791"/>
                      <a:gd name="T10" fmla="*/ 36 w 1769"/>
                      <a:gd name="T11" fmla="*/ 38 h 791"/>
                      <a:gd name="T12" fmla="*/ 34 w 1769"/>
                      <a:gd name="T13" fmla="*/ 31 h 791"/>
                      <a:gd name="T14" fmla="*/ 29 w 1769"/>
                      <a:gd name="T15" fmla="*/ 22 h 791"/>
                      <a:gd name="T16" fmla="*/ 24 w 1769"/>
                      <a:gd name="T17" fmla="*/ 14 h 791"/>
                      <a:gd name="T18" fmla="*/ 13 w 1769"/>
                      <a:gd name="T19" fmla="*/ 7 h 791"/>
                      <a:gd name="T20" fmla="*/ 0 w 1769"/>
                      <a:gd name="T21" fmla="*/ 4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63" name="Group 26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1150" name="Freeform 27"/>
                  <p:cNvSpPr>
                    <a:spLocks/>
                  </p:cNvSpPr>
                  <p:nvPr/>
                </p:nvSpPr>
                <p:spPr bwMode="hidden">
                  <a:xfrm rot="1080363">
                    <a:off x="2907" y="1616"/>
                    <a:ext cx="1680" cy="346"/>
                  </a:xfrm>
                  <a:custGeom>
                    <a:avLst/>
                    <a:gdLst>
                      <a:gd name="T0" fmla="*/ 0 w 2736"/>
                      <a:gd name="T1" fmla="*/ 53 h 504"/>
                      <a:gd name="T2" fmla="*/ 47 w 2736"/>
                      <a:gd name="T3" fmla="*/ 17 h 504"/>
                      <a:gd name="T4" fmla="*/ 95 w 2736"/>
                      <a:gd name="T5" fmla="*/ 2 h 504"/>
                      <a:gd name="T6" fmla="*/ 147 w 2736"/>
                      <a:gd name="T7" fmla="*/ 2 h 504"/>
                      <a:gd name="T8" fmla="*/ 146 w 2736"/>
                      <a:gd name="T9" fmla="*/ 11 h 504"/>
                      <a:gd name="T10" fmla="*/ 95 w 2736"/>
                      <a:gd name="T11" fmla="*/ 11 h 504"/>
                      <a:gd name="T12" fmla="*/ 35 w 2736"/>
                      <a:gd name="T13" fmla="*/ 31 h 504"/>
                      <a:gd name="T14" fmla="*/ 0 w 2736"/>
                      <a:gd name="T15" fmla="*/ 5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51" name="Freeform 28"/>
                  <p:cNvSpPr>
                    <a:spLocks/>
                  </p:cNvSpPr>
                  <p:nvPr/>
                </p:nvSpPr>
                <p:spPr bwMode="hidden">
                  <a:xfrm rot="1080363">
                    <a:off x="4488" y="2030"/>
                    <a:ext cx="891" cy="513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8 w 1769"/>
                      <a:gd name="T3" fmla="*/ 4 h 791"/>
                      <a:gd name="T4" fmla="*/ 19 w 1769"/>
                      <a:gd name="T5" fmla="*/ 15 h 791"/>
                      <a:gd name="T6" fmla="*/ 26 w 1769"/>
                      <a:gd name="T7" fmla="*/ 32 h 791"/>
                      <a:gd name="T8" fmla="*/ 29 w 1769"/>
                      <a:gd name="T9" fmla="*/ 45 h 791"/>
                      <a:gd name="T10" fmla="*/ 28 w 1769"/>
                      <a:gd name="T11" fmla="*/ 58 h 791"/>
                      <a:gd name="T12" fmla="*/ 26 w 1769"/>
                      <a:gd name="T13" fmla="*/ 47 h 791"/>
                      <a:gd name="T14" fmla="*/ 23 w 1769"/>
                      <a:gd name="T15" fmla="*/ 34 h 791"/>
                      <a:gd name="T16" fmla="*/ 18 w 1769"/>
                      <a:gd name="T17" fmla="*/ 22 h 791"/>
                      <a:gd name="T18" fmla="*/ 10 w 1769"/>
                      <a:gd name="T19" fmla="*/ 12 h 791"/>
                      <a:gd name="T20" fmla="*/ 0 w 1769"/>
                      <a:gd name="T21" fmla="*/ 6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64" name="Group 29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1148" name="Freeform 30"/>
                  <p:cNvSpPr>
                    <a:spLocks/>
                  </p:cNvSpPr>
                  <p:nvPr/>
                </p:nvSpPr>
                <p:spPr bwMode="hidden">
                  <a:xfrm rot="463793">
                    <a:off x="2957" y="1415"/>
                    <a:ext cx="1544" cy="312"/>
                  </a:xfrm>
                  <a:custGeom>
                    <a:avLst/>
                    <a:gdLst>
                      <a:gd name="T0" fmla="*/ 0 w 2736"/>
                      <a:gd name="T1" fmla="*/ 28 h 504"/>
                      <a:gd name="T2" fmla="*/ 28 w 2736"/>
                      <a:gd name="T3" fmla="*/ 9 h 504"/>
                      <a:gd name="T4" fmla="*/ 58 w 2736"/>
                      <a:gd name="T5" fmla="*/ 1 h 504"/>
                      <a:gd name="T6" fmla="*/ 89 w 2736"/>
                      <a:gd name="T7" fmla="*/ 1 h 504"/>
                      <a:gd name="T8" fmla="*/ 88 w 2736"/>
                      <a:gd name="T9" fmla="*/ 6 h 504"/>
                      <a:gd name="T10" fmla="*/ 57 w 2736"/>
                      <a:gd name="T11" fmla="*/ 6 h 504"/>
                      <a:gd name="T12" fmla="*/ 21 w 2736"/>
                      <a:gd name="T13" fmla="*/ 17 h 504"/>
                      <a:gd name="T14" fmla="*/ 0 w 2736"/>
                      <a:gd name="T15" fmla="*/ 28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49" name="Freeform 31"/>
                  <p:cNvSpPr>
                    <a:spLocks/>
                  </p:cNvSpPr>
                  <p:nvPr/>
                </p:nvSpPr>
                <p:spPr bwMode="hidden">
                  <a:xfrm rot="463793">
                    <a:off x="4470" y="1581"/>
                    <a:ext cx="829" cy="442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5 w 1769"/>
                      <a:gd name="T3" fmla="*/ 2 h 791"/>
                      <a:gd name="T4" fmla="*/ 12 w 1769"/>
                      <a:gd name="T5" fmla="*/ 6 h 791"/>
                      <a:gd name="T6" fmla="*/ 17 w 1769"/>
                      <a:gd name="T7" fmla="*/ 13 h 791"/>
                      <a:gd name="T8" fmla="*/ 19 w 1769"/>
                      <a:gd name="T9" fmla="*/ 18 h 791"/>
                      <a:gd name="T10" fmla="*/ 18 w 1769"/>
                      <a:gd name="T11" fmla="*/ 24 h 791"/>
                      <a:gd name="T12" fmla="*/ 17 w 1769"/>
                      <a:gd name="T13" fmla="*/ 19 h 791"/>
                      <a:gd name="T14" fmla="*/ 15 w 1769"/>
                      <a:gd name="T15" fmla="*/ 14 h 791"/>
                      <a:gd name="T16" fmla="*/ 12 w 1769"/>
                      <a:gd name="T17" fmla="*/ 9 h 791"/>
                      <a:gd name="T18" fmla="*/ 6 w 1769"/>
                      <a:gd name="T19" fmla="*/ 4 h 791"/>
                      <a:gd name="T20" fmla="*/ 0 w 1769"/>
                      <a:gd name="T21" fmla="*/ 2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65" name="Group 32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1146" name="Freeform 33"/>
                  <p:cNvSpPr>
                    <a:spLocks/>
                  </p:cNvSpPr>
                  <p:nvPr/>
                </p:nvSpPr>
                <p:spPr bwMode="hidden">
                  <a:xfrm rot="-84182">
                    <a:off x="2982" y="1286"/>
                    <a:ext cx="1404" cy="220"/>
                  </a:xfrm>
                  <a:custGeom>
                    <a:avLst/>
                    <a:gdLst>
                      <a:gd name="T0" fmla="*/ 0 w 2736"/>
                      <a:gd name="T1" fmla="*/ 3 h 504"/>
                      <a:gd name="T2" fmla="*/ 16 w 2736"/>
                      <a:gd name="T3" fmla="*/ 1 h 504"/>
                      <a:gd name="T4" fmla="*/ 32 w 2736"/>
                      <a:gd name="T5" fmla="*/ 0 h 504"/>
                      <a:gd name="T6" fmla="*/ 50 w 2736"/>
                      <a:gd name="T7" fmla="*/ 0 h 504"/>
                      <a:gd name="T8" fmla="*/ 49 w 2736"/>
                      <a:gd name="T9" fmla="*/ 1 h 504"/>
                      <a:gd name="T10" fmla="*/ 32 w 2736"/>
                      <a:gd name="T11" fmla="*/ 1 h 504"/>
                      <a:gd name="T12" fmla="*/ 12 w 2736"/>
                      <a:gd name="T13" fmla="*/ 2 h 504"/>
                      <a:gd name="T14" fmla="*/ 0 w 2736"/>
                      <a:gd name="T15" fmla="*/ 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47" name="Freeform 34"/>
                  <p:cNvSpPr>
                    <a:spLocks/>
                  </p:cNvSpPr>
                  <p:nvPr/>
                </p:nvSpPr>
                <p:spPr bwMode="hidden">
                  <a:xfrm rot="-84182">
                    <a:off x="4377" y="1249"/>
                    <a:ext cx="755" cy="363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3 w 1769"/>
                      <a:gd name="T3" fmla="*/ 0 h 791"/>
                      <a:gd name="T4" fmla="*/ 7 w 1769"/>
                      <a:gd name="T5" fmla="*/ 2 h 791"/>
                      <a:gd name="T6" fmla="*/ 10 w 1769"/>
                      <a:gd name="T7" fmla="*/ 4 h 791"/>
                      <a:gd name="T8" fmla="*/ 11 w 1769"/>
                      <a:gd name="T9" fmla="*/ 6 h 791"/>
                      <a:gd name="T10" fmla="*/ 10 w 1769"/>
                      <a:gd name="T11" fmla="*/ 7 h 791"/>
                      <a:gd name="T12" fmla="*/ 9 w 1769"/>
                      <a:gd name="T13" fmla="*/ 6 h 791"/>
                      <a:gd name="T14" fmla="*/ 9 w 1769"/>
                      <a:gd name="T15" fmla="*/ 4 h 791"/>
                      <a:gd name="T16" fmla="*/ 7 w 1769"/>
                      <a:gd name="T17" fmla="*/ 3 h 791"/>
                      <a:gd name="T18" fmla="*/ 3 w 1769"/>
                      <a:gd name="T19" fmla="*/ 1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66" name="Group 35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1144" name="Freeform 36"/>
                  <p:cNvSpPr>
                    <a:spLocks/>
                  </p:cNvSpPr>
                  <p:nvPr/>
                </p:nvSpPr>
                <p:spPr bwMode="hidden">
                  <a:xfrm rot="-802576">
                    <a:off x="2853" y="1128"/>
                    <a:ext cx="1296" cy="202"/>
                  </a:xfrm>
                  <a:custGeom>
                    <a:avLst/>
                    <a:gdLst>
                      <a:gd name="T0" fmla="*/ 0 w 2736"/>
                      <a:gd name="T1" fmla="*/ 2 h 504"/>
                      <a:gd name="T2" fmla="*/ 10 w 2736"/>
                      <a:gd name="T3" fmla="*/ 1 h 504"/>
                      <a:gd name="T4" fmla="*/ 20 w 2736"/>
                      <a:gd name="T5" fmla="*/ 0 h 504"/>
                      <a:gd name="T6" fmla="*/ 31 w 2736"/>
                      <a:gd name="T7" fmla="*/ 0 h 504"/>
                      <a:gd name="T8" fmla="*/ 31 w 2736"/>
                      <a:gd name="T9" fmla="*/ 0 h 504"/>
                      <a:gd name="T10" fmla="*/ 20 w 2736"/>
                      <a:gd name="T11" fmla="*/ 0 h 504"/>
                      <a:gd name="T12" fmla="*/ 8 w 2736"/>
                      <a:gd name="T13" fmla="*/ 1 h 504"/>
                      <a:gd name="T14" fmla="*/ 0 w 2736"/>
                      <a:gd name="T15" fmla="*/ 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45" name="Freeform 37"/>
                  <p:cNvSpPr>
                    <a:spLocks/>
                  </p:cNvSpPr>
                  <p:nvPr/>
                </p:nvSpPr>
                <p:spPr bwMode="hidden">
                  <a:xfrm rot="-802576">
                    <a:off x="4148" y="918"/>
                    <a:ext cx="668" cy="335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2 w 1769"/>
                      <a:gd name="T3" fmla="*/ 0 h 791"/>
                      <a:gd name="T4" fmla="*/ 3 w 1769"/>
                      <a:gd name="T5" fmla="*/ 1 h 791"/>
                      <a:gd name="T6" fmla="*/ 5 w 1769"/>
                      <a:gd name="T7" fmla="*/ 3 h 791"/>
                      <a:gd name="T8" fmla="*/ 5 w 1769"/>
                      <a:gd name="T9" fmla="*/ 3 h 791"/>
                      <a:gd name="T10" fmla="*/ 5 w 1769"/>
                      <a:gd name="T11" fmla="*/ 5 h 791"/>
                      <a:gd name="T12" fmla="*/ 5 w 1769"/>
                      <a:gd name="T13" fmla="*/ 3 h 791"/>
                      <a:gd name="T14" fmla="*/ 4 w 1769"/>
                      <a:gd name="T15" fmla="*/ 3 h 791"/>
                      <a:gd name="T16" fmla="*/ 3 w 1769"/>
                      <a:gd name="T17" fmla="*/ 2 h 791"/>
                      <a:gd name="T18" fmla="*/ 2 w 1769"/>
                      <a:gd name="T19" fmla="*/ 1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67" name="Group 38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1142" name="Freeform 39"/>
                  <p:cNvSpPr>
                    <a:spLocks/>
                  </p:cNvSpPr>
                  <p:nvPr/>
                </p:nvSpPr>
                <p:spPr bwMode="hidden">
                  <a:xfrm rot="18888116" flipH="1">
                    <a:off x="866" y="2351"/>
                    <a:ext cx="1726" cy="297"/>
                  </a:xfrm>
                  <a:custGeom>
                    <a:avLst/>
                    <a:gdLst>
                      <a:gd name="T0" fmla="*/ 0 w 2736"/>
                      <a:gd name="T1" fmla="*/ 21 h 504"/>
                      <a:gd name="T2" fmla="*/ 54 w 2736"/>
                      <a:gd name="T3" fmla="*/ 7 h 504"/>
                      <a:gd name="T4" fmla="*/ 112 w 2736"/>
                      <a:gd name="T5" fmla="*/ 1 h 504"/>
                      <a:gd name="T6" fmla="*/ 172 w 2736"/>
                      <a:gd name="T7" fmla="*/ 1 h 504"/>
                      <a:gd name="T8" fmla="*/ 172 w 2736"/>
                      <a:gd name="T9" fmla="*/ 4 h 504"/>
                      <a:gd name="T10" fmla="*/ 111 w 2736"/>
                      <a:gd name="T11" fmla="*/ 4 h 504"/>
                      <a:gd name="T12" fmla="*/ 42 w 2736"/>
                      <a:gd name="T13" fmla="*/ 12 h 504"/>
                      <a:gd name="T14" fmla="*/ 0 w 2736"/>
                      <a:gd name="T15" fmla="*/ 2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43" name="Freeform 40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1"/>
                    <a:ext cx="925" cy="489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0 w 1769"/>
                      <a:gd name="T3" fmla="*/ 4 h 791"/>
                      <a:gd name="T4" fmla="*/ 24 w 1769"/>
                      <a:gd name="T5" fmla="*/ 12 h 791"/>
                      <a:gd name="T6" fmla="*/ 33 w 1769"/>
                      <a:gd name="T7" fmla="*/ 24 h 791"/>
                      <a:gd name="T8" fmla="*/ 36 w 1769"/>
                      <a:gd name="T9" fmla="*/ 33 h 791"/>
                      <a:gd name="T10" fmla="*/ 35 w 1769"/>
                      <a:gd name="T11" fmla="*/ 44 h 791"/>
                      <a:gd name="T12" fmla="*/ 32 w 1769"/>
                      <a:gd name="T13" fmla="*/ 35 h 791"/>
                      <a:gd name="T14" fmla="*/ 28 w 1769"/>
                      <a:gd name="T15" fmla="*/ 25 h 791"/>
                      <a:gd name="T16" fmla="*/ 22 w 1769"/>
                      <a:gd name="T17" fmla="*/ 17 h 791"/>
                      <a:gd name="T18" fmla="*/ 12 w 1769"/>
                      <a:gd name="T19" fmla="*/ 9 h 791"/>
                      <a:gd name="T20" fmla="*/ 0 w 1769"/>
                      <a:gd name="T21" fmla="*/ 4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68" name="Group 41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1140" name="Freeform 42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797" cy="347"/>
                  </a:xfrm>
                  <a:custGeom>
                    <a:avLst/>
                    <a:gdLst>
                      <a:gd name="T0" fmla="*/ 0 w 2736"/>
                      <a:gd name="T1" fmla="*/ 54 h 504"/>
                      <a:gd name="T2" fmla="*/ 69 w 2736"/>
                      <a:gd name="T3" fmla="*/ 18 h 504"/>
                      <a:gd name="T4" fmla="*/ 143 w 2736"/>
                      <a:gd name="T5" fmla="*/ 3 h 504"/>
                      <a:gd name="T6" fmla="*/ 219 w 2736"/>
                      <a:gd name="T7" fmla="*/ 3 h 504"/>
                      <a:gd name="T8" fmla="*/ 218 w 2736"/>
                      <a:gd name="T9" fmla="*/ 11 h 504"/>
                      <a:gd name="T10" fmla="*/ 141 w 2736"/>
                      <a:gd name="T11" fmla="*/ 11 h 504"/>
                      <a:gd name="T12" fmla="*/ 53 w 2736"/>
                      <a:gd name="T13" fmla="*/ 31 h 504"/>
                      <a:gd name="T14" fmla="*/ 0 w 2736"/>
                      <a:gd name="T15" fmla="*/ 5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41" name="Freeform 43"/>
                  <p:cNvSpPr>
                    <a:spLocks/>
                  </p:cNvSpPr>
                  <p:nvPr/>
                </p:nvSpPr>
                <p:spPr bwMode="hidden">
                  <a:xfrm rot="19495919" flipH="1">
                    <a:off x="-6" y="2982"/>
                    <a:ext cx="968" cy="545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3 w 1769"/>
                      <a:gd name="T3" fmla="*/ 6 h 791"/>
                      <a:gd name="T4" fmla="*/ 31 w 1769"/>
                      <a:gd name="T5" fmla="*/ 21 h 791"/>
                      <a:gd name="T6" fmla="*/ 43 w 1769"/>
                      <a:gd name="T7" fmla="*/ 46 h 791"/>
                      <a:gd name="T8" fmla="*/ 47 w 1769"/>
                      <a:gd name="T9" fmla="*/ 65 h 791"/>
                      <a:gd name="T10" fmla="*/ 45 w 1769"/>
                      <a:gd name="T11" fmla="*/ 84 h 791"/>
                      <a:gd name="T12" fmla="*/ 43 w 1769"/>
                      <a:gd name="T13" fmla="*/ 68 h 791"/>
                      <a:gd name="T14" fmla="*/ 37 w 1769"/>
                      <a:gd name="T15" fmla="*/ 49 h 791"/>
                      <a:gd name="T16" fmla="*/ 30 w 1769"/>
                      <a:gd name="T17" fmla="*/ 32 h 791"/>
                      <a:gd name="T18" fmla="*/ 15 w 1769"/>
                      <a:gd name="T19" fmla="*/ 16 h 791"/>
                      <a:gd name="T20" fmla="*/ 0 w 1769"/>
                      <a:gd name="T21" fmla="*/ 8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69" name="Group 44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1138" name="Freeform 45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10"/>
                    <a:ext cx="1736" cy="303"/>
                  </a:xfrm>
                  <a:custGeom>
                    <a:avLst/>
                    <a:gdLst>
                      <a:gd name="T0" fmla="*/ 0 w 2736"/>
                      <a:gd name="T1" fmla="*/ 24 h 504"/>
                      <a:gd name="T2" fmla="*/ 56 w 2736"/>
                      <a:gd name="T3" fmla="*/ 8 h 504"/>
                      <a:gd name="T4" fmla="*/ 116 w 2736"/>
                      <a:gd name="T5" fmla="*/ 1 h 504"/>
                      <a:gd name="T6" fmla="*/ 179 w 2736"/>
                      <a:gd name="T7" fmla="*/ 1 h 504"/>
                      <a:gd name="T8" fmla="*/ 178 w 2736"/>
                      <a:gd name="T9" fmla="*/ 5 h 504"/>
                      <a:gd name="T10" fmla="*/ 115 w 2736"/>
                      <a:gd name="T11" fmla="*/ 5 h 504"/>
                      <a:gd name="T12" fmla="*/ 43 w 2736"/>
                      <a:gd name="T13" fmla="*/ 14 h 504"/>
                      <a:gd name="T14" fmla="*/ 0 w 2736"/>
                      <a:gd name="T15" fmla="*/ 2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39" name="Freeform 46"/>
                  <p:cNvSpPr>
                    <a:spLocks/>
                  </p:cNvSpPr>
                  <p:nvPr/>
                </p:nvSpPr>
                <p:spPr bwMode="hidden">
                  <a:xfrm rot="20017085" flipH="1">
                    <a:off x="-53" y="2598"/>
                    <a:ext cx="931" cy="458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0 w 1769"/>
                      <a:gd name="T3" fmla="*/ 2 h 791"/>
                      <a:gd name="T4" fmla="*/ 25 w 1769"/>
                      <a:gd name="T5" fmla="*/ 8 h 791"/>
                      <a:gd name="T6" fmla="*/ 34 w 1769"/>
                      <a:gd name="T7" fmla="*/ 16 h 791"/>
                      <a:gd name="T8" fmla="*/ 37 w 1769"/>
                      <a:gd name="T9" fmla="*/ 23 h 791"/>
                      <a:gd name="T10" fmla="*/ 36 w 1769"/>
                      <a:gd name="T11" fmla="*/ 30 h 791"/>
                      <a:gd name="T12" fmla="*/ 34 w 1769"/>
                      <a:gd name="T13" fmla="*/ 24 h 791"/>
                      <a:gd name="T14" fmla="*/ 29 w 1769"/>
                      <a:gd name="T15" fmla="*/ 17 h 791"/>
                      <a:gd name="T16" fmla="*/ 24 w 1769"/>
                      <a:gd name="T17" fmla="*/ 11 h 791"/>
                      <a:gd name="T18" fmla="*/ 13 w 1769"/>
                      <a:gd name="T19" fmla="*/ 6 h 791"/>
                      <a:gd name="T20" fmla="*/ 0 w 1769"/>
                      <a:gd name="T21" fmla="*/ 3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70" name="Group 47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1136" name="Freeform 48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2"/>
                    <a:ext cx="1677" cy="325"/>
                  </a:xfrm>
                  <a:custGeom>
                    <a:avLst/>
                    <a:gdLst>
                      <a:gd name="T0" fmla="*/ 0 w 2736"/>
                      <a:gd name="T1" fmla="*/ 36 h 504"/>
                      <a:gd name="T2" fmla="*/ 46 w 2736"/>
                      <a:gd name="T3" fmla="*/ 12 h 504"/>
                      <a:gd name="T4" fmla="*/ 94 w 2736"/>
                      <a:gd name="T5" fmla="*/ 2 h 504"/>
                      <a:gd name="T6" fmla="*/ 145 w 2736"/>
                      <a:gd name="T7" fmla="*/ 2 h 504"/>
                      <a:gd name="T8" fmla="*/ 144 w 2736"/>
                      <a:gd name="T9" fmla="*/ 8 h 504"/>
                      <a:gd name="T10" fmla="*/ 94 w 2736"/>
                      <a:gd name="T11" fmla="*/ 8 h 504"/>
                      <a:gd name="T12" fmla="*/ 35 w 2736"/>
                      <a:gd name="T13" fmla="*/ 21 h 504"/>
                      <a:gd name="T14" fmla="*/ 0 w 2736"/>
                      <a:gd name="T15" fmla="*/ 36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37" name="Freeform 49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2"/>
                    <a:ext cx="900" cy="511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9 w 1769"/>
                      <a:gd name="T3" fmla="*/ 4 h 791"/>
                      <a:gd name="T4" fmla="*/ 20 w 1769"/>
                      <a:gd name="T5" fmla="*/ 15 h 791"/>
                      <a:gd name="T6" fmla="*/ 28 w 1769"/>
                      <a:gd name="T7" fmla="*/ 31 h 791"/>
                      <a:gd name="T8" fmla="*/ 31 w 1769"/>
                      <a:gd name="T9" fmla="*/ 44 h 791"/>
                      <a:gd name="T10" fmla="*/ 29 w 1769"/>
                      <a:gd name="T11" fmla="*/ 57 h 791"/>
                      <a:gd name="T12" fmla="*/ 27 w 1769"/>
                      <a:gd name="T13" fmla="*/ 46 h 791"/>
                      <a:gd name="T14" fmla="*/ 24 w 1769"/>
                      <a:gd name="T15" fmla="*/ 33 h 791"/>
                      <a:gd name="T16" fmla="*/ 19 w 1769"/>
                      <a:gd name="T17" fmla="*/ 21 h 791"/>
                      <a:gd name="T18" fmla="*/ 10 w 1769"/>
                      <a:gd name="T19" fmla="*/ 11 h 791"/>
                      <a:gd name="T20" fmla="*/ 0 w 1769"/>
                      <a:gd name="T21" fmla="*/ 6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71" name="Group 50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1134" name="Freeform 51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74"/>
                    <a:ext cx="1544" cy="313"/>
                  </a:xfrm>
                  <a:custGeom>
                    <a:avLst/>
                    <a:gdLst>
                      <a:gd name="T0" fmla="*/ 0 w 2736"/>
                      <a:gd name="T1" fmla="*/ 29 h 504"/>
                      <a:gd name="T2" fmla="*/ 28 w 2736"/>
                      <a:gd name="T3" fmla="*/ 10 h 504"/>
                      <a:gd name="T4" fmla="*/ 58 w 2736"/>
                      <a:gd name="T5" fmla="*/ 1 h 504"/>
                      <a:gd name="T6" fmla="*/ 89 w 2736"/>
                      <a:gd name="T7" fmla="*/ 1 h 504"/>
                      <a:gd name="T8" fmla="*/ 88 w 2736"/>
                      <a:gd name="T9" fmla="*/ 6 h 504"/>
                      <a:gd name="T10" fmla="*/ 57 w 2736"/>
                      <a:gd name="T11" fmla="*/ 6 h 504"/>
                      <a:gd name="T12" fmla="*/ 21 w 2736"/>
                      <a:gd name="T13" fmla="*/ 17 h 504"/>
                      <a:gd name="T14" fmla="*/ 0 w 2736"/>
                      <a:gd name="T15" fmla="*/ 2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35" name="Freeform 52"/>
                  <p:cNvSpPr>
                    <a:spLocks/>
                  </p:cNvSpPr>
                  <p:nvPr/>
                </p:nvSpPr>
                <p:spPr bwMode="hidden">
                  <a:xfrm rot="21136207" flipH="1">
                    <a:off x="21" y="1757"/>
                    <a:ext cx="829" cy="490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5 w 1769"/>
                      <a:gd name="T3" fmla="*/ 4 h 791"/>
                      <a:gd name="T4" fmla="*/ 12 w 1769"/>
                      <a:gd name="T5" fmla="*/ 12 h 791"/>
                      <a:gd name="T6" fmla="*/ 17 w 1769"/>
                      <a:gd name="T7" fmla="*/ 25 h 791"/>
                      <a:gd name="T8" fmla="*/ 19 w 1769"/>
                      <a:gd name="T9" fmla="*/ 35 h 791"/>
                      <a:gd name="T10" fmla="*/ 18 w 1769"/>
                      <a:gd name="T11" fmla="*/ 45 h 791"/>
                      <a:gd name="T12" fmla="*/ 17 w 1769"/>
                      <a:gd name="T13" fmla="*/ 36 h 791"/>
                      <a:gd name="T14" fmla="*/ 15 w 1769"/>
                      <a:gd name="T15" fmla="*/ 26 h 791"/>
                      <a:gd name="T16" fmla="*/ 12 w 1769"/>
                      <a:gd name="T17" fmla="*/ 17 h 791"/>
                      <a:gd name="T18" fmla="*/ 6 w 1769"/>
                      <a:gd name="T19" fmla="*/ 9 h 791"/>
                      <a:gd name="T20" fmla="*/ 0 w 1769"/>
                      <a:gd name="T21" fmla="*/ 4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72" name="Group 53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1132" name="Freeform 54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3"/>
                    <a:ext cx="1404" cy="220"/>
                  </a:xfrm>
                  <a:custGeom>
                    <a:avLst/>
                    <a:gdLst>
                      <a:gd name="T0" fmla="*/ 0 w 2736"/>
                      <a:gd name="T1" fmla="*/ 3 h 504"/>
                      <a:gd name="T2" fmla="*/ 16 w 2736"/>
                      <a:gd name="T3" fmla="*/ 1 h 504"/>
                      <a:gd name="T4" fmla="*/ 32 w 2736"/>
                      <a:gd name="T5" fmla="*/ 0 h 504"/>
                      <a:gd name="T6" fmla="*/ 50 w 2736"/>
                      <a:gd name="T7" fmla="*/ 0 h 504"/>
                      <a:gd name="T8" fmla="*/ 49 w 2736"/>
                      <a:gd name="T9" fmla="*/ 1 h 504"/>
                      <a:gd name="T10" fmla="*/ 32 w 2736"/>
                      <a:gd name="T11" fmla="*/ 1 h 504"/>
                      <a:gd name="T12" fmla="*/ 12 w 2736"/>
                      <a:gd name="T13" fmla="*/ 2 h 504"/>
                      <a:gd name="T14" fmla="*/ 0 w 2736"/>
                      <a:gd name="T15" fmla="*/ 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33" name="Freeform 55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26"/>
                    <a:ext cx="755" cy="363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3 w 1769"/>
                      <a:gd name="T3" fmla="*/ 0 h 791"/>
                      <a:gd name="T4" fmla="*/ 7 w 1769"/>
                      <a:gd name="T5" fmla="*/ 2 h 791"/>
                      <a:gd name="T6" fmla="*/ 10 w 1769"/>
                      <a:gd name="T7" fmla="*/ 4 h 791"/>
                      <a:gd name="T8" fmla="*/ 11 w 1769"/>
                      <a:gd name="T9" fmla="*/ 6 h 791"/>
                      <a:gd name="T10" fmla="*/ 10 w 1769"/>
                      <a:gd name="T11" fmla="*/ 7 h 791"/>
                      <a:gd name="T12" fmla="*/ 9 w 1769"/>
                      <a:gd name="T13" fmla="*/ 6 h 791"/>
                      <a:gd name="T14" fmla="*/ 9 w 1769"/>
                      <a:gd name="T15" fmla="*/ 4 h 791"/>
                      <a:gd name="T16" fmla="*/ 7 w 1769"/>
                      <a:gd name="T17" fmla="*/ 3 h 791"/>
                      <a:gd name="T18" fmla="*/ 3 w 1769"/>
                      <a:gd name="T19" fmla="*/ 1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73" name="Group 56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1130" name="Freeform 57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4" cy="214"/>
                  </a:xfrm>
                  <a:custGeom>
                    <a:avLst/>
                    <a:gdLst>
                      <a:gd name="T0" fmla="*/ 0 w 2736"/>
                      <a:gd name="T1" fmla="*/ 3 h 504"/>
                      <a:gd name="T2" fmla="*/ 7 w 2736"/>
                      <a:gd name="T3" fmla="*/ 1 h 504"/>
                      <a:gd name="T4" fmla="*/ 15 w 2736"/>
                      <a:gd name="T5" fmla="*/ 0 h 504"/>
                      <a:gd name="T6" fmla="*/ 23 w 2736"/>
                      <a:gd name="T7" fmla="*/ 0 h 504"/>
                      <a:gd name="T8" fmla="*/ 23 w 2736"/>
                      <a:gd name="T9" fmla="*/ 0 h 504"/>
                      <a:gd name="T10" fmla="*/ 15 w 2736"/>
                      <a:gd name="T11" fmla="*/ 0 h 504"/>
                      <a:gd name="T12" fmla="*/ 5 w 2736"/>
                      <a:gd name="T13" fmla="*/ 2 h 504"/>
                      <a:gd name="T14" fmla="*/ 0 w 2736"/>
                      <a:gd name="T15" fmla="*/ 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31" name="Freeform 58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5"/>
                    <a:ext cx="662" cy="335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1 w 1769"/>
                      <a:gd name="T3" fmla="*/ 0 h 791"/>
                      <a:gd name="T4" fmla="*/ 3 w 1769"/>
                      <a:gd name="T5" fmla="*/ 1 h 791"/>
                      <a:gd name="T6" fmla="*/ 4 w 1769"/>
                      <a:gd name="T7" fmla="*/ 3 h 791"/>
                      <a:gd name="T8" fmla="*/ 5 w 1769"/>
                      <a:gd name="T9" fmla="*/ 3 h 791"/>
                      <a:gd name="T10" fmla="*/ 4 w 1769"/>
                      <a:gd name="T11" fmla="*/ 5 h 791"/>
                      <a:gd name="T12" fmla="*/ 4 w 1769"/>
                      <a:gd name="T13" fmla="*/ 3 h 791"/>
                      <a:gd name="T14" fmla="*/ 4 w 1769"/>
                      <a:gd name="T15" fmla="*/ 3 h 791"/>
                      <a:gd name="T16" fmla="*/ 3 w 1769"/>
                      <a:gd name="T17" fmla="*/ 2 h 791"/>
                      <a:gd name="T18" fmla="*/ 1 w 1769"/>
                      <a:gd name="T19" fmla="*/ 1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74" name="Group 59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1128" name="Freeform 60"/>
                  <p:cNvSpPr>
                    <a:spLocks/>
                  </p:cNvSpPr>
                  <p:nvPr/>
                </p:nvSpPr>
                <p:spPr bwMode="hidden">
                  <a:xfrm rot="1277471" flipH="1">
                    <a:off x="1231" y="1237"/>
                    <a:ext cx="1235" cy="216"/>
                  </a:xfrm>
                  <a:custGeom>
                    <a:avLst/>
                    <a:gdLst>
                      <a:gd name="T0" fmla="*/ 0 w 2736"/>
                      <a:gd name="T1" fmla="*/ 3 h 504"/>
                      <a:gd name="T2" fmla="*/ 7 w 2736"/>
                      <a:gd name="T3" fmla="*/ 1 h 504"/>
                      <a:gd name="T4" fmla="*/ 15 w 2736"/>
                      <a:gd name="T5" fmla="*/ 0 h 504"/>
                      <a:gd name="T6" fmla="*/ 23 w 2736"/>
                      <a:gd name="T7" fmla="*/ 0 h 504"/>
                      <a:gd name="T8" fmla="*/ 23 w 2736"/>
                      <a:gd name="T9" fmla="*/ 0 h 504"/>
                      <a:gd name="T10" fmla="*/ 15 w 2736"/>
                      <a:gd name="T11" fmla="*/ 0 h 504"/>
                      <a:gd name="T12" fmla="*/ 5 w 2736"/>
                      <a:gd name="T13" fmla="*/ 2 h 504"/>
                      <a:gd name="T14" fmla="*/ 0 w 2736"/>
                      <a:gd name="T15" fmla="*/ 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29" name="Freeform 61"/>
                  <p:cNvSpPr>
                    <a:spLocks/>
                  </p:cNvSpPr>
                  <p:nvPr/>
                </p:nvSpPr>
                <p:spPr bwMode="hidden">
                  <a:xfrm rot="1277471" flipH="1">
                    <a:off x="615" y="898"/>
                    <a:ext cx="662" cy="339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1 w 1769"/>
                      <a:gd name="T3" fmla="*/ 0 h 791"/>
                      <a:gd name="T4" fmla="*/ 3 w 1769"/>
                      <a:gd name="T5" fmla="*/ 1 h 791"/>
                      <a:gd name="T6" fmla="*/ 4 w 1769"/>
                      <a:gd name="T7" fmla="*/ 3 h 791"/>
                      <a:gd name="T8" fmla="*/ 5 w 1769"/>
                      <a:gd name="T9" fmla="*/ 4 h 791"/>
                      <a:gd name="T10" fmla="*/ 4 w 1769"/>
                      <a:gd name="T11" fmla="*/ 5 h 791"/>
                      <a:gd name="T12" fmla="*/ 4 w 1769"/>
                      <a:gd name="T13" fmla="*/ 4 h 791"/>
                      <a:gd name="T14" fmla="*/ 4 w 1769"/>
                      <a:gd name="T15" fmla="*/ 3 h 791"/>
                      <a:gd name="T16" fmla="*/ 3 w 1769"/>
                      <a:gd name="T17" fmla="*/ 2 h 791"/>
                      <a:gd name="T18" fmla="*/ 1 w 1769"/>
                      <a:gd name="T19" fmla="*/ 1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75" name="Group 62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1126" name="Freeform 63"/>
                  <p:cNvSpPr>
                    <a:spLocks/>
                  </p:cNvSpPr>
                  <p:nvPr/>
                </p:nvSpPr>
                <p:spPr bwMode="hidden">
                  <a:xfrm rot="2028410" flipH="1">
                    <a:off x="3679" y="438"/>
                    <a:ext cx="483" cy="84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0 w 2736"/>
                      <a:gd name="T3" fmla="*/ 0 h 504"/>
                      <a:gd name="T4" fmla="*/ 0 w 2736"/>
                      <a:gd name="T5" fmla="*/ 0 h 504"/>
                      <a:gd name="T6" fmla="*/ 0 w 2736"/>
                      <a:gd name="T7" fmla="*/ 0 h 504"/>
                      <a:gd name="T8" fmla="*/ 0 w 2736"/>
                      <a:gd name="T9" fmla="*/ 0 h 504"/>
                      <a:gd name="T10" fmla="*/ 0 w 2736"/>
                      <a:gd name="T11" fmla="*/ 0 h 504"/>
                      <a:gd name="T12" fmla="*/ 0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27" name="Freeform 64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28"/>
                    <a:ext cx="260" cy="131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0 w 1769"/>
                      <a:gd name="T5" fmla="*/ 0 h 791"/>
                      <a:gd name="T6" fmla="*/ 0 w 1769"/>
                      <a:gd name="T7" fmla="*/ 0 h 791"/>
                      <a:gd name="T8" fmla="*/ 0 w 1769"/>
                      <a:gd name="T9" fmla="*/ 0 h 791"/>
                      <a:gd name="T10" fmla="*/ 0 w 1769"/>
                      <a:gd name="T11" fmla="*/ 0 h 791"/>
                      <a:gd name="T12" fmla="*/ 0 w 1769"/>
                      <a:gd name="T13" fmla="*/ 0 h 791"/>
                      <a:gd name="T14" fmla="*/ 0 w 1769"/>
                      <a:gd name="T15" fmla="*/ 0 h 791"/>
                      <a:gd name="T16" fmla="*/ 0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76" name="Group 65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1124" name="Freeform 66"/>
                  <p:cNvSpPr>
                    <a:spLocks/>
                  </p:cNvSpPr>
                  <p:nvPr/>
                </p:nvSpPr>
                <p:spPr bwMode="hidden">
                  <a:xfrm rot="2664424" flipH="1">
                    <a:off x="3728" y="383"/>
                    <a:ext cx="490" cy="84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0 w 2736"/>
                      <a:gd name="T3" fmla="*/ 0 h 504"/>
                      <a:gd name="T4" fmla="*/ 0 w 2736"/>
                      <a:gd name="T5" fmla="*/ 0 h 504"/>
                      <a:gd name="T6" fmla="*/ 0 w 2736"/>
                      <a:gd name="T7" fmla="*/ 0 h 504"/>
                      <a:gd name="T8" fmla="*/ 0 w 2736"/>
                      <a:gd name="T9" fmla="*/ 0 h 504"/>
                      <a:gd name="T10" fmla="*/ 0 w 2736"/>
                      <a:gd name="T11" fmla="*/ 0 h 504"/>
                      <a:gd name="T12" fmla="*/ 0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25" name="Freeform 67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3" cy="132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0 w 1769"/>
                      <a:gd name="T5" fmla="*/ 0 h 791"/>
                      <a:gd name="T6" fmla="*/ 0 w 1769"/>
                      <a:gd name="T7" fmla="*/ 0 h 791"/>
                      <a:gd name="T8" fmla="*/ 0 w 1769"/>
                      <a:gd name="T9" fmla="*/ 0 h 791"/>
                      <a:gd name="T10" fmla="*/ 0 w 1769"/>
                      <a:gd name="T11" fmla="*/ 0 h 791"/>
                      <a:gd name="T12" fmla="*/ 0 w 1769"/>
                      <a:gd name="T13" fmla="*/ 0 h 791"/>
                      <a:gd name="T14" fmla="*/ 0 w 1769"/>
                      <a:gd name="T15" fmla="*/ 0 h 791"/>
                      <a:gd name="T16" fmla="*/ 0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77" name="Group 68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1122" name="Freeform 69"/>
                  <p:cNvSpPr>
                    <a:spLocks/>
                  </p:cNvSpPr>
                  <p:nvPr/>
                </p:nvSpPr>
                <p:spPr bwMode="hidden">
                  <a:xfrm rot="3473776" flipH="1">
                    <a:off x="1752" y="958"/>
                    <a:ext cx="1101" cy="217"/>
                  </a:xfrm>
                  <a:custGeom>
                    <a:avLst/>
                    <a:gdLst>
                      <a:gd name="T0" fmla="*/ 0 w 2736"/>
                      <a:gd name="T1" fmla="*/ 3 h 504"/>
                      <a:gd name="T2" fmla="*/ 4 w 2736"/>
                      <a:gd name="T3" fmla="*/ 1 h 504"/>
                      <a:gd name="T4" fmla="*/ 8 w 2736"/>
                      <a:gd name="T5" fmla="*/ 0 h 504"/>
                      <a:gd name="T6" fmla="*/ 12 w 2736"/>
                      <a:gd name="T7" fmla="*/ 0 h 504"/>
                      <a:gd name="T8" fmla="*/ 12 w 2736"/>
                      <a:gd name="T9" fmla="*/ 0 h 504"/>
                      <a:gd name="T10" fmla="*/ 8 w 2736"/>
                      <a:gd name="T11" fmla="*/ 0 h 504"/>
                      <a:gd name="T12" fmla="*/ 3 w 2736"/>
                      <a:gd name="T13" fmla="*/ 2 h 504"/>
                      <a:gd name="T14" fmla="*/ 0 w 2736"/>
                      <a:gd name="T15" fmla="*/ 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23" name="Freeform 70"/>
                  <p:cNvSpPr>
                    <a:spLocks/>
                  </p:cNvSpPr>
                  <p:nvPr/>
                </p:nvSpPr>
                <p:spPr bwMode="hidden">
                  <a:xfrm rot="3473776" flipH="1">
                    <a:off x="1505" y="231"/>
                    <a:ext cx="591" cy="337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1 w 1769"/>
                      <a:gd name="T3" fmla="*/ 0 h 791"/>
                      <a:gd name="T4" fmla="*/ 2 w 1769"/>
                      <a:gd name="T5" fmla="*/ 1 h 791"/>
                      <a:gd name="T6" fmla="*/ 2 w 1769"/>
                      <a:gd name="T7" fmla="*/ 3 h 791"/>
                      <a:gd name="T8" fmla="*/ 2 w 1769"/>
                      <a:gd name="T9" fmla="*/ 4 h 791"/>
                      <a:gd name="T10" fmla="*/ 2 w 1769"/>
                      <a:gd name="T11" fmla="*/ 5 h 791"/>
                      <a:gd name="T12" fmla="*/ 2 w 1769"/>
                      <a:gd name="T13" fmla="*/ 4 h 791"/>
                      <a:gd name="T14" fmla="*/ 2 w 1769"/>
                      <a:gd name="T15" fmla="*/ 3 h 791"/>
                      <a:gd name="T16" fmla="*/ 2 w 1769"/>
                      <a:gd name="T17" fmla="*/ 2 h 791"/>
                      <a:gd name="T18" fmla="*/ 1 w 1769"/>
                      <a:gd name="T19" fmla="*/ 1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78" name="Group 71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1120" name="Freeform 72"/>
                  <p:cNvSpPr>
                    <a:spLocks/>
                  </p:cNvSpPr>
                  <p:nvPr/>
                </p:nvSpPr>
                <p:spPr bwMode="hidden">
                  <a:xfrm rot="4126480" flipH="1">
                    <a:off x="1942" y="915"/>
                    <a:ext cx="1040" cy="214"/>
                  </a:xfrm>
                  <a:custGeom>
                    <a:avLst/>
                    <a:gdLst>
                      <a:gd name="T0" fmla="*/ 0 w 2736"/>
                      <a:gd name="T1" fmla="*/ 3 h 504"/>
                      <a:gd name="T2" fmla="*/ 3 w 2736"/>
                      <a:gd name="T3" fmla="*/ 1 h 504"/>
                      <a:gd name="T4" fmla="*/ 5 w 2736"/>
                      <a:gd name="T5" fmla="*/ 0 h 504"/>
                      <a:gd name="T6" fmla="*/ 8 w 2736"/>
                      <a:gd name="T7" fmla="*/ 0 h 504"/>
                      <a:gd name="T8" fmla="*/ 8 w 2736"/>
                      <a:gd name="T9" fmla="*/ 0 h 504"/>
                      <a:gd name="T10" fmla="*/ 5 w 2736"/>
                      <a:gd name="T11" fmla="*/ 0 h 504"/>
                      <a:gd name="T12" fmla="*/ 2 w 2736"/>
                      <a:gd name="T13" fmla="*/ 2 h 504"/>
                      <a:gd name="T14" fmla="*/ 0 w 2736"/>
                      <a:gd name="T15" fmla="*/ 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21" name="Freeform 73"/>
                  <p:cNvSpPr>
                    <a:spLocks/>
                  </p:cNvSpPr>
                  <p:nvPr/>
                </p:nvSpPr>
                <p:spPr bwMode="hidden">
                  <a:xfrm rot="4126480" flipH="1">
                    <a:off x="1820" y="144"/>
                    <a:ext cx="570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1 w 1769"/>
                      <a:gd name="T3" fmla="*/ 0 h 791"/>
                      <a:gd name="T4" fmla="*/ 1 w 1769"/>
                      <a:gd name="T5" fmla="*/ 1 h 791"/>
                      <a:gd name="T6" fmla="*/ 2 w 1769"/>
                      <a:gd name="T7" fmla="*/ 3 h 791"/>
                      <a:gd name="T8" fmla="*/ 2 w 1769"/>
                      <a:gd name="T9" fmla="*/ 4 h 791"/>
                      <a:gd name="T10" fmla="*/ 2 w 1769"/>
                      <a:gd name="T11" fmla="*/ 5 h 791"/>
                      <a:gd name="T12" fmla="*/ 2 w 1769"/>
                      <a:gd name="T13" fmla="*/ 4 h 791"/>
                      <a:gd name="T14" fmla="*/ 2 w 1769"/>
                      <a:gd name="T15" fmla="*/ 3 h 791"/>
                      <a:gd name="T16" fmla="*/ 1 w 1769"/>
                      <a:gd name="T17" fmla="*/ 2 h 791"/>
                      <a:gd name="T18" fmla="*/ 1 w 1769"/>
                      <a:gd name="T19" fmla="*/ 1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79" name="Group 74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1118" name="Freeform 75"/>
                  <p:cNvSpPr>
                    <a:spLocks/>
                  </p:cNvSpPr>
                  <p:nvPr/>
                </p:nvSpPr>
                <p:spPr bwMode="hidden">
                  <a:xfrm rot="-1325434">
                    <a:off x="2805" y="1022"/>
                    <a:ext cx="1229" cy="216"/>
                  </a:xfrm>
                  <a:custGeom>
                    <a:avLst/>
                    <a:gdLst>
                      <a:gd name="T0" fmla="*/ 0 w 2736"/>
                      <a:gd name="T1" fmla="*/ 3 h 504"/>
                      <a:gd name="T2" fmla="*/ 7 w 2736"/>
                      <a:gd name="T3" fmla="*/ 1 h 504"/>
                      <a:gd name="T4" fmla="*/ 14 w 2736"/>
                      <a:gd name="T5" fmla="*/ 0 h 504"/>
                      <a:gd name="T6" fmla="*/ 22 w 2736"/>
                      <a:gd name="T7" fmla="*/ 0 h 504"/>
                      <a:gd name="T8" fmla="*/ 22 w 2736"/>
                      <a:gd name="T9" fmla="*/ 0 h 504"/>
                      <a:gd name="T10" fmla="*/ 14 w 2736"/>
                      <a:gd name="T11" fmla="*/ 0 h 504"/>
                      <a:gd name="T12" fmla="*/ 5 w 2736"/>
                      <a:gd name="T13" fmla="*/ 2 h 504"/>
                      <a:gd name="T14" fmla="*/ 0 w 2736"/>
                      <a:gd name="T15" fmla="*/ 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19" name="Freeform 76"/>
                  <p:cNvSpPr>
                    <a:spLocks/>
                  </p:cNvSpPr>
                  <p:nvPr/>
                </p:nvSpPr>
                <p:spPr bwMode="hidden">
                  <a:xfrm rot="-1325434">
                    <a:off x="4003" y="673"/>
                    <a:ext cx="647" cy="337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1 w 1769"/>
                      <a:gd name="T3" fmla="*/ 0 h 791"/>
                      <a:gd name="T4" fmla="*/ 3 w 1769"/>
                      <a:gd name="T5" fmla="*/ 1 h 791"/>
                      <a:gd name="T6" fmla="*/ 4 w 1769"/>
                      <a:gd name="T7" fmla="*/ 3 h 791"/>
                      <a:gd name="T8" fmla="*/ 4 w 1769"/>
                      <a:gd name="T9" fmla="*/ 4 h 791"/>
                      <a:gd name="T10" fmla="*/ 4 w 1769"/>
                      <a:gd name="T11" fmla="*/ 5 h 791"/>
                      <a:gd name="T12" fmla="*/ 4 w 1769"/>
                      <a:gd name="T13" fmla="*/ 4 h 791"/>
                      <a:gd name="T14" fmla="*/ 3 w 1769"/>
                      <a:gd name="T15" fmla="*/ 3 h 791"/>
                      <a:gd name="T16" fmla="*/ 3 w 1769"/>
                      <a:gd name="T17" fmla="*/ 2 h 791"/>
                      <a:gd name="T18" fmla="*/ 1 w 1769"/>
                      <a:gd name="T19" fmla="*/ 1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80" name="Group 77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1116" name="Freeform 78"/>
                  <p:cNvSpPr>
                    <a:spLocks/>
                  </p:cNvSpPr>
                  <p:nvPr/>
                </p:nvSpPr>
                <p:spPr bwMode="hidden">
                  <a:xfrm rot="-1921064">
                    <a:off x="2682" y="946"/>
                    <a:ext cx="1227" cy="216"/>
                  </a:xfrm>
                  <a:custGeom>
                    <a:avLst/>
                    <a:gdLst>
                      <a:gd name="T0" fmla="*/ 0 w 2736"/>
                      <a:gd name="T1" fmla="*/ 3 h 504"/>
                      <a:gd name="T2" fmla="*/ 7 w 2736"/>
                      <a:gd name="T3" fmla="*/ 1 h 504"/>
                      <a:gd name="T4" fmla="*/ 14 w 2736"/>
                      <a:gd name="T5" fmla="*/ 0 h 504"/>
                      <a:gd name="T6" fmla="*/ 22 w 2736"/>
                      <a:gd name="T7" fmla="*/ 0 h 504"/>
                      <a:gd name="T8" fmla="*/ 22 w 2736"/>
                      <a:gd name="T9" fmla="*/ 0 h 504"/>
                      <a:gd name="T10" fmla="*/ 14 w 2736"/>
                      <a:gd name="T11" fmla="*/ 0 h 504"/>
                      <a:gd name="T12" fmla="*/ 5 w 2736"/>
                      <a:gd name="T13" fmla="*/ 2 h 504"/>
                      <a:gd name="T14" fmla="*/ 0 w 2736"/>
                      <a:gd name="T15" fmla="*/ 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17" name="Freeform 79"/>
                  <p:cNvSpPr>
                    <a:spLocks/>
                  </p:cNvSpPr>
                  <p:nvPr/>
                </p:nvSpPr>
                <p:spPr bwMode="hidden">
                  <a:xfrm rot="-1921064">
                    <a:off x="3801" y="444"/>
                    <a:ext cx="646" cy="339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1 w 1769"/>
                      <a:gd name="T3" fmla="*/ 0 h 791"/>
                      <a:gd name="T4" fmla="*/ 3 w 1769"/>
                      <a:gd name="T5" fmla="*/ 1 h 791"/>
                      <a:gd name="T6" fmla="*/ 4 w 1769"/>
                      <a:gd name="T7" fmla="*/ 3 h 791"/>
                      <a:gd name="T8" fmla="*/ 4 w 1769"/>
                      <a:gd name="T9" fmla="*/ 4 h 791"/>
                      <a:gd name="T10" fmla="*/ 4 w 1769"/>
                      <a:gd name="T11" fmla="*/ 5 h 791"/>
                      <a:gd name="T12" fmla="*/ 4 w 1769"/>
                      <a:gd name="T13" fmla="*/ 4 h 791"/>
                      <a:gd name="T14" fmla="*/ 3 w 1769"/>
                      <a:gd name="T15" fmla="*/ 3 h 791"/>
                      <a:gd name="T16" fmla="*/ 3 w 1769"/>
                      <a:gd name="T17" fmla="*/ 2 h 791"/>
                      <a:gd name="T18" fmla="*/ 1 w 1769"/>
                      <a:gd name="T19" fmla="*/ 1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sp>
              <p:nvSpPr>
                <p:cNvPr id="1081" name="Freeform 80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>
                    <a:gd name="T0" fmla="*/ 0 w 2736"/>
                    <a:gd name="T1" fmla="*/ 0 h 504"/>
                    <a:gd name="T2" fmla="*/ 0 w 2736"/>
                    <a:gd name="T3" fmla="*/ 0 h 504"/>
                    <a:gd name="T4" fmla="*/ 0 w 2736"/>
                    <a:gd name="T5" fmla="*/ 0 h 504"/>
                    <a:gd name="T6" fmla="*/ 0 w 2736"/>
                    <a:gd name="T7" fmla="*/ 0 h 504"/>
                    <a:gd name="T8" fmla="*/ 0 w 2736"/>
                    <a:gd name="T9" fmla="*/ 0 h 504"/>
                    <a:gd name="T10" fmla="*/ 0 w 2736"/>
                    <a:gd name="T11" fmla="*/ 0 h 504"/>
                    <a:gd name="T12" fmla="*/ 0 w 2736"/>
                    <a:gd name="T13" fmla="*/ 0 h 504"/>
                    <a:gd name="T14" fmla="*/ 0 w 2736"/>
                    <a:gd name="T15" fmla="*/ 0 h 50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CC00"/>
                    </a:solidFill>
                  </a:endParaRPr>
                </a:p>
              </p:txBody>
            </p:sp>
            <p:sp>
              <p:nvSpPr>
                <p:cNvPr id="1082" name="Freeform 81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1"/>
                </a:xfrm>
                <a:custGeom>
                  <a:avLst/>
                  <a:gdLst>
                    <a:gd name="T0" fmla="*/ 0 w 1769"/>
                    <a:gd name="T1" fmla="*/ 0 h 791"/>
                    <a:gd name="T2" fmla="*/ 0 w 1769"/>
                    <a:gd name="T3" fmla="*/ 0 h 791"/>
                    <a:gd name="T4" fmla="*/ 0 w 1769"/>
                    <a:gd name="T5" fmla="*/ 0 h 791"/>
                    <a:gd name="T6" fmla="*/ 0 w 1769"/>
                    <a:gd name="T7" fmla="*/ 0 h 791"/>
                    <a:gd name="T8" fmla="*/ 0 w 1769"/>
                    <a:gd name="T9" fmla="*/ 0 h 791"/>
                    <a:gd name="T10" fmla="*/ 0 w 1769"/>
                    <a:gd name="T11" fmla="*/ 0 h 791"/>
                    <a:gd name="T12" fmla="*/ 0 w 1769"/>
                    <a:gd name="T13" fmla="*/ 0 h 791"/>
                    <a:gd name="T14" fmla="*/ 0 w 1769"/>
                    <a:gd name="T15" fmla="*/ 0 h 791"/>
                    <a:gd name="T16" fmla="*/ 0 w 1769"/>
                    <a:gd name="T17" fmla="*/ 0 h 791"/>
                    <a:gd name="T18" fmla="*/ 0 w 1769"/>
                    <a:gd name="T19" fmla="*/ 0 h 791"/>
                    <a:gd name="T20" fmla="*/ 0 w 1769"/>
                    <a:gd name="T21" fmla="*/ 0 h 791"/>
                    <a:gd name="T22" fmla="*/ 0 w 1769"/>
                    <a:gd name="T23" fmla="*/ 0 h 791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CC00"/>
                    </a:solidFill>
                  </a:endParaRPr>
                </a:p>
              </p:txBody>
            </p:sp>
            <p:grpSp>
              <p:nvGrpSpPr>
                <p:cNvPr id="1083" name="Group 82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1114" name="Freeform 83"/>
                  <p:cNvSpPr>
                    <a:spLocks/>
                  </p:cNvSpPr>
                  <p:nvPr/>
                </p:nvSpPr>
                <p:spPr bwMode="hidden">
                  <a:xfrm rot="-3857755">
                    <a:off x="2371" y="927"/>
                    <a:ext cx="1042" cy="186"/>
                  </a:xfrm>
                  <a:custGeom>
                    <a:avLst/>
                    <a:gdLst>
                      <a:gd name="T0" fmla="*/ 0 w 2736"/>
                      <a:gd name="T1" fmla="*/ 1 h 504"/>
                      <a:gd name="T2" fmla="*/ 3 w 2736"/>
                      <a:gd name="T3" fmla="*/ 0 h 504"/>
                      <a:gd name="T4" fmla="*/ 5 w 2736"/>
                      <a:gd name="T5" fmla="*/ 0 h 504"/>
                      <a:gd name="T6" fmla="*/ 8 w 2736"/>
                      <a:gd name="T7" fmla="*/ 0 h 504"/>
                      <a:gd name="T8" fmla="*/ 8 w 2736"/>
                      <a:gd name="T9" fmla="*/ 0 h 504"/>
                      <a:gd name="T10" fmla="*/ 5 w 2736"/>
                      <a:gd name="T11" fmla="*/ 0 h 504"/>
                      <a:gd name="T12" fmla="*/ 2 w 2736"/>
                      <a:gd name="T13" fmla="*/ 1 h 504"/>
                      <a:gd name="T14" fmla="*/ 0 w 2736"/>
                      <a:gd name="T15" fmla="*/ 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15" name="Freeform 84"/>
                  <p:cNvSpPr>
                    <a:spLocks/>
                  </p:cNvSpPr>
                  <p:nvPr/>
                </p:nvSpPr>
                <p:spPr bwMode="hidden">
                  <a:xfrm rot="-3857755">
                    <a:off x="3013" y="180"/>
                    <a:ext cx="566" cy="28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1 w 1769"/>
                      <a:gd name="T3" fmla="*/ 0 h 791"/>
                      <a:gd name="T4" fmla="*/ 1 w 1769"/>
                      <a:gd name="T5" fmla="*/ 0 h 791"/>
                      <a:gd name="T6" fmla="*/ 2 w 1769"/>
                      <a:gd name="T7" fmla="*/ 1 h 791"/>
                      <a:gd name="T8" fmla="*/ 2 w 1769"/>
                      <a:gd name="T9" fmla="*/ 1 h 791"/>
                      <a:gd name="T10" fmla="*/ 2 w 1769"/>
                      <a:gd name="T11" fmla="*/ 2 h 791"/>
                      <a:gd name="T12" fmla="*/ 2 w 1769"/>
                      <a:gd name="T13" fmla="*/ 1 h 791"/>
                      <a:gd name="T14" fmla="*/ 1 w 1769"/>
                      <a:gd name="T15" fmla="*/ 1 h 791"/>
                      <a:gd name="T16" fmla="*/ 1 w 1769"/>
                      <a:gd name="T17" fmla="*/ 1 h 791"/>
                      <a:gd name="T18" fmla="*/ 1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84" name="Group 85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1112" name="Freeform 86"/>
                  <p:cNvSpPr>
                    <a:spLocks/>
                  </p:cNvSpPr>
                  <p:nvPr/>
                </p:nvSpPr>
                <p:spPr bwMode="hidden">
                  <a:xfrm rot="-2777260">
                    <a:off x="2493" y="915"/>
                    <a:ext cx="1154" cy="270"/>
                  </a:xfrm>
                  <a:custGeom>
                    <a:avLst/>
                    <a:gdLst>
                      <a:gd name="T0" fmla="*/ 0 w 2736"/>
                      <a:gd name="T1" fmla="*/ 12 h 504"/>
                      <a:gd name="T2" fmla="*/ 5 w 2736"/>
                      <a:gd name="T3" fmla="*/ 4 h 504"/>
                      <a:gd name="T4" fmla="*/ 10 w 2736"/>
                      <a:gd name="T5" fmla="*/ 1 h 504"/>
                      <a:gd name="T6" fmla="*/ 15 w 2736"/>
                      <a:gd name="T7" fmla="*/ 1 h 504"/>
                      <a:gd name="T8" fmla="*/ 15 w 2736"/>
                      <a:gd name="T9" fmla="*/ 3 h 504"/>
                      <a:gd name="T10" fmla="*/ 10 w 2736"/>
                      <a:gd name="T11" fmla="*/ 3 h 504"/>
                      <a:gd name="T12" fmla="*/ 4 w 2736"/>
                      <a:gd name="T13" fmla="*/ 7 h 504"/>
                      <a:gd name="T14" fmla="*/ 0 w 2736"/>
                      <a:gd name="T15" fmla="*/ 1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13" name="Freeform 87"/>
                  <p:cNvSpPr>
                    <a:spLocks/>
                  </p:cNvSpPr>
                  <p:nvPr/>
                </p:nvSpPr>
                <p:spPr bwMode="hidden">
                  <a:xfrm rot="-2777260">
                    <a:off x="3431" y="262"/>
                    <a:ext cx="619" cy="422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1 w 1769"/>
                      <a:gd name="T3" fmla="*/ 2 h 791"/>
                      <a:gd name="T4" fmla="*/ 2 w 1769"/>
                      <a:gd name="T5" fmla="*/ 5 h 791"/>
                      <a:gd name="T6" fmla="*/ 3 w 1769"/>
                      <a:gd name="T7" fmla="*/ 10 h 791"/>
                      <a:gd name="T8" fmla="*/ 3 w 1769"/>
                      <a:gd name="T9" fmla="*/ 14 h 791"/>
                      <a:gd name="T10" fmla="*/ 3 w 1769"/>
                      <a:gd name="T11" fmla="*/ 18 h 791"/>
                      <a:gd name="T12" fmla="*/ 3 w 1769"/>
                      <a:gd name="T13" fmla="*/ 14 h 791"/>
                      <a:gd name="T14" fmla="*/ 2 w 1769"/>
                      <a:gd name="T15" fmla="*/ 11 h 791"/>
                      <a:gd name="T16" fmla="*/ 2 w 1769"/>
                      <a:gd name="T17" fmla="*/ 7 h 791"/>
                      <a:gd name="T18" fmla="*/ 1 w 1769"/>
                      <a:gd name="T19" fmla="*/ 3 h 791"/>
                      <a:gd name="T20" fmla="*/ 0 w 1769"/>
                      <a:gd name="T21" fmla="*/ 2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85" name="Group 88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1110" name="Freeform 89"/>
                  <p:cNvSpPr>
                    <a:spLocks/>
                  </p:cNvSpPr>
                  <p:nvPr/>
                </p:nvSpPr>
                <p:spPr bwMode="hidden">
                  <a:xfrm rot="-4903748">
                    <a:off x="2297" y="959"/>
                    <a:ext cx="954" cy="87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2 w 2736"/>
                      <a:gd name="T3" fmla="*/ 0 h 504"/>
                      <a:gd name="T4" fmla="*/ 3 w 2736"/>
                      <a:gd name="T5" fmla="*/ 0 h 504"/>
                      <a:gd name="T6" fmla="*/ 5 w 2736"/>
                      <a:gd name="T7" fmla="*/ 0 h 504"/>
                      <a:gd name="T8" fmla="*/ 5 w 2736"/>
                      <a:gd name="T9" fmla="*/ 0 h 504"/>
                      <a:gd name="T10" fmla="*/ 3 w 2736"/>
                      <a:gd name="T11" fmla="*/ 0 h 504"/>
                      <a:gd name="T12" fmla="*/ 1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11" name="Freeform 90"/>
                  <p:cNvSpPr>
                    <a:spLocks/>
                  </p:cNvSpPr>
                  <p:nvPr/>
                </p:nvSpPr>
                <p:spPr bwMode="hidden">
                  <a:xfrm rot="-4903748">
                    <a:off x="2650" y="222"/>
                    <a:ext cx="511" cy="133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1 w 1769"/>
                      <a:gd name="T5" fmla="*/ 0 h 791"/>
                      <a:gd name="T6" fmla="*/ 1 w 1769"/>
                      <a:gd name="T7" fmla="*/ 0 h 791"/>
                      <a:gd name="T8" fmla="*/ 1 w 1769"/>
                      <a:gd name="T9" fmla="*/ 0 h 791"/>
                      <a:gd name="T10" fmla="*/ 1 w 1769"/>
                      <a:gd name="T11" fmla="*/ 0 h 791"/>
                      <a:gd name="T12" fmla="*/ 1 w 1769"/>
                      <a:gd name="T13" fmla="*/ 0 h 791"/>
                      <a:gd name="T14" fmla="*/ 1 w 1769"/>
                      <a:gd name="T15" fmla="*/ 0 h 791"/>
                      <a:gd name="T16" fmla="*/ 1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86" name="Group 91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1108" name="Freeform 92"/>
                  <p:cNvSpPr>
                    <a:spLocks/>
                  </p:cNvSpPr>
                  <p:nvPr/>
                </p:nvSpPr>
                <p:spPr bwMode="hidden">
                  <a:xfrm rot="18335692" flipH="1">
                    <a:off x="1009" y="2474"/>
                    <a:ext cx="1724" cy="313"/>
                  </a:xfrm>
                  <a:custGeom>
                    <a:avLst/>
                    <a:gdLst>
                      <a:gd name="T0" fmla="*/ 0 w 2736"/>
                      <a:gd name="T1" fmla="*/ 29 h 504"/>
                      <a:gd name="T2" fmla="*/ 54 w 2736"/>
                      <a:gd name="T3" fmla="*/ 10 h 504"/>
                      <a:gd name="T4" fmla="*/ 111 w 2736"/>
                      <a:gd name="T5" fmla="*/ 1 h 504"/>
                      <a:gd name="T6" fmla="*/ 171 w 2736"/>
                      <a:gd name="T7" fmla="*/ 1 h 504"/>
                      <a:gd name="T8" fmla="*/ 170 w 2736"/>
                      <a:gd name="T9" fmla="*/ 6 h 504"/>
                      <a:gd name="T10" fmla="*/ 111 w 2736"/>
                      <a:gd name="T11" fmla="*/ 6 h 504"/>
                      <a:gd name="T12" fmla="*/ 41 w 2736"/>
                      <a:gd name="T13" fmla="*/ 17 h 504"/>
                      <a:gd name="T14" fmla="*/ 0 w 2736"/>
                      <a:gd name="T15" fmla="*/ 2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09" name="Freeform 93"/>
                  <p:cNvSpPr>
                    <a:spLocks/>
                  </p:cNvSpPr>
                  <p:nvPr/>
                </p:nvSpPr>
                <p:spPr bwMode="hidden">
                  <a:xfrm rot="18335692" flipH="1">
                    <a:off x="734" y="3435"/>
                    <a:ext cx="907" cy="489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9 w 1769"/>
                      <a:gd name="T3" fmla="*/ 4 h 791"/>
                      <a:gd name="T4" fmla="*/ 21 w 1769"/>
                      <a:gd name="T5" fmla="*/ 12 h 791"/>
                      <a:gd name="T6" fmla="*/ 29 w 1769"/>
                      <a:gd name="T7" fmla="*/ 24 h 791"/>
                      <a:gd name="T8" fmla="*/ 32 w 1769"/>
                      <a:gd name="T9" fmla="*/ 33 h 791"/>
                      <a:gd name="T10" fmla="*/ 31 w 1769"/>
                      <a:gd name="T11" fmla="*/ 44 h 791"/>
                      <a:gd name="T12" fmla="*/ 29 w 1769"/>
                      <a:gd name="T13" fmla="*/ 35 h 791"/>
                      <a:gd name="T14" fmla="*/ 25 w 1769"/>
                      <a:gd name="T15" fmla="*/ 25 h 791"/>
                      <a:gd name="T16" fmla="*/ 20 w 1769"/>
                      <a:gd name="T17" fmla="*/ 17 h 791"/>
                      <a:gd name="T18" fmla="*/ 11 w 1769"/>
                      <a:gd name="T19" fmla="*/ 9 h 791"/>
                      <a:gd name="T20" fmla="*/ 0 w 1769"/>
                      <a:gd name="T21" fmla="*/ 4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87" name="Group 94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1106" name="Freeform 95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8" y="2577"/>
                    <a:ext cx="1594" cy="313"/>
                  </a:xfrm>
                  <a:custGeom>
                    <a:avLst/>
                    <a:gdLst>
                      <a:gd name="T0" fmla="*/ 0 w 2736"/>
                      <a:gd name="T1" fmla="*/ 29 h 504"/>
                      <a:gd name="T2" fmla="*/ 34 w 2736"/>
                      <a:gd name="T3" fmla="*/ 10 h 504"/>
                      <a:gd name="T4" fmla="*/ 69 w 2736"/>
                      <a:gd name="T5" fmla="*/ 1 h 504"/>
                      <a:gd name="T6" fmla="*/ 107 w 2736"/>
                      <a:gd name="T7" fmla="*/ 1 h 504"/>
                      <a:gd name="T8" fmla="*/ 106 w 2736"/>
                      <a:gd name="T9" fmla="*/ 6 h 504"/>
                      <a:gd name="T10" fmla="*/ 69 w 2736"/>
                      <a:gd name="T11" fmla="*/ 6 h 504"/>
                      <a:gd name="T12" fmla="*/ 26 w 2736"/>
                      <a:gd name="T13" fmla="*/ 17 h 504"/>
                      <a:gd name="T14" fmla="*/ 0 w 2736"/>
                      <a:gd name="T15" fmla="*/ 2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07" name="Freeform 96"/>
                  <p:cNvSpPr>
                    <a:spLocks/>
                  </p:cNvSpPr>
                  <p:nvPr/>
                </p:nvSpPr>
                <p:spPr bwMode="hidden">
                  <a:xfrm rot="17542885" flipH="1">
                    <a:off x="1291" y="3603"/>
                    <a:ext cx="820" cy="489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5 w 1769"/>
                      <a:gd name="T3" fmla="*/ 4 h 791"/>
                      <a:gd name="T4" fmla="*/ 12 w 1769"/>
                      <a:gd name="T5" fmla="*/ 12 h 791"/>
                      <a:gd name="T6" fmla="*/ 16 w 1769"/>
                      <a:gd name="T7" fmla="*/ 24 h 791"/>
                      <a:gd name="T8" fmla="*/ 18 w 1769"/>
                      <a:gd name="T9" fmla="*/ 33 h 791"/>
                      <a:gd name="T10" fmla="*/ 17 w 1769"/>
                      <a:gd name="T11" fmla="*/ 44 h 791"/>
                      <a:gd name="T12" fmla="*/ 16 w 1769"/>
                      <a:gd name="T13" fmla="*/ 35 h 791"/>
                      <a:gd name="T14" fmla="*/ 14 w 1769"/>
                      <a:gd name="T15" fmla="*/ 25 h 791"/>
                      <a:gd name="T16" fmla="*/ 11 w 1769"/>
                      <a:gd name="T17" fmla="*/ 17 h 791"/>
                      <a:gd name="T18" fmla="*/ 6 w 1769"/>
                      <a:gd name="T19" fmla="*/ 9 h 791"/>
                      <a:gd name="T20" fmla="*/ 0 w 1769"/>
                      <a:gd name="T21" fmla="*/ 4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88" name="Group 97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1104" name="Freeform 98"/>
                  <p:cNvSpPr>
                    <a:spLocks/>
                  </p:cNvSpPr>
                  <p:nvPr/>
                </p:nvSpPr>
                <p:spPr bwMode="hidden">
                  <a:xfrm rot="16782062" flipH="1">
                    <a:off x="1343" y="2658"/>
                    <a:ext cx="1722" cy="302"/>
                  </a:xfrm>
                  <a:custGeom>
                    <a:avLst/>
                    <a:gdLst>
                      <a:gd name="T0" fmla="*/ 0 w 2736"/>
                      <a:gd name="T1" fmla="*/ 23 h 504"/>
                      <a:gd name="T2" fmla="*/ 53 w 2736"/>
                      <a:gd name="T3" fmla="*/ 8 h 504"/>
                      <a:gd name="T4" fmla="*/ 111 w 2736"/>
                      <a:gd name="T5" fmla="*/ 1 h 504"/>
                      <a:gd name="T6" fmla="*/ 170 w 2736"/>
                      <a:gd name="T7" fmla="*/ 1 h 504"/>
                      <a:gd name="T8" fmla="*/ 169 w 2736"/>
                      <a:gd name="T9" fmla="*/ 5 h 504"/>
                      <a:gd name="T10" fmla="*/ 110 w 2736"/>
                      <a:gd name="T11" fmla="*/ 5 h 504"/>
                      <a:gd name="T12" fmla="*/ 41 w 2736"/>
                      <a:gd name="T13" fmla="*/ 14 h 504"/>
                      <a:gd name="T14" fmla="*/ 0 w 2736"/>
                      <a:gd name="T15" fmla="*/ 2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05" name="Freeform 99"/>
                  <p:cNvSpPr>
                    <a:spLocks/>
                  </p:cNvSpPr>
                  <p:nvPr/>
                </p:nvSpPr>
                <p:spPr bwMode="hidden">
                  <a:xfrm rot="16782062" flipH="1">
                    <a:off x="1670" y="3845"/>
                    <a:ext cx="920" cy="444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9 w 1769"/>
                      <a:gd name="T3" fmla="*/ 2 h 791"/>
                      <a:gd name="T4" fmla="*/ 23 w 1769"/>
                      <a:gd name="T5" fmla="*/ 6 h 791"/>
                      <a:gd name="T6" fmla="*/ 32 w 1769"/>
                      <a:gd name="T7" fmla="*/ 13 h 791"/>
                      <a:gd name="T8" fmla="*/ 35 w 1769"/>
                      <a:gd name="T9" fmla="*/ 19 h 791"/>
                      <a:gd name="T10" fmla="*/ 33 w 1769"/>
                      <a:gd name="T11" fmla="*/ 25 h 791"/>
                      <a:gd name="T12" fmla="*/ 31 w 1769"/>
                      <a:gd name="T13" fmla="*/ 20 h 791"/>
                      <a:gd name="T14" fmla="*/ 28 w 1769"/>
                      <a:gd name="T15" fmla="*/ 14 h 791"/>
                      <a:gd name="T16" fmla="*/ 22 w 1769"/>
                      <a:gd name="T17" fmla="*/ 9 h 791"/>
                      <a:gd name="T18" fmla="*/ 11 w 1769"/>
                      <a:gd name="T19" fmla="*/ 4 h 791"/>
                      <a:gd name="T20" fmla="*/ 0 w 1769"/>
                      <a:gd name="T21" fmla="*/ 2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89" name="Group 100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1102" name="Freeform 101"/>
                  <p:cNvSpPr>
                    <a:spLocks/>
                  </p:cNvSpPr>
                  <p:nvPr/>
                </p:nvSpPr>
                <p:spPr bwMode="hidden">
                  <a:xfrm rot="3144576">
                    <a:off x="2627" y="2423"/>
                    <a:ext cx="1723" cy="312"/>
                  </a:xfrm>
                  <a:custGeom>
                    <a:avLst/>
                    <a:gdLst>
                      <a:gd name="T0" fmla="*/ 0 w 2736"/>
                      <a:gd name="T1" fmla="*/ 28 h 504"/>
                      <a:gd name="T2" fmla="*/ 54 w 2736"/>
                      <a:gd name="T3" fmla="*/ 9 h 504"/>
                      <a:gd name="T4" fmla="*/ 111 w 2736"/>
                      <a:gd name="T5" fmla="*/ 1 h 504"/>
                      <a:gd name="T6" fmla="*/ 171 w 2736"/>
                      <a:gd name="T7" fmla="*/ 1 h 504"/>
                      <a:gd name="T8" fmla="*/ 170 w 2736"/>
                      <a:gd name="T9" fmla="*/ 6 h 504"/>
                      <a:gd name="T10" fmla="*/ 110 w 2736"/>
                      <a:gd name="T11" fmla="*/ 6 h 504"/>
                      <a:gd name="T12" fmla="*/ 41 w 2736"/>
                      <a:gd name="T13" fmla="*/ 17 h 504"/>
                      <a:gd name="T14" fmla="*/ 0 w 2736"/>
                      <a:gd name="T15" fmla="*/ 28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03" name="Freeform 102"/>
                  <p:cNvSpPr>
                    <a:spLocks/>
                  </p:cNvSpPr>
                  <p:nvPr/>
                </p:nvSpPr>
                <p:spPr bwMode="hidden">
                  <a:xfrm rot="3144576">
                    <a:off x="3752" y="3435"/>
                    <a:ext cx="925" cy="491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0 w 1769"/>
                      <a:gd name="T3" fmla="*/ 4 h 791"/>
                      <a:gd name="T4" fmla="*/ 24 w 1769"/>
                      <a:gd name="T5" fmla="*/ 12 h 791"/>
                      <a:gd name="T6" fmla="*/ 33 w 1769"/>
                      <a:gd name="T7" fmla="*/ 25 h 791"/>
                      <a:gd name="T8" fmla="*/ 36 w 1769"/>
                      <a:gd name="T9" fmla="*/ 35 h 791"/>
                      <a:gd name="T10" fmla="*/ 35 w 1769"/>
                      <a:gd name="T11" fmla="*/ 45 h 791"/>
                      <a:gd name="T12" fmla="*/ 32 w 1769"/>
                      <a:gd name="T13" fmla="*/ 36 h 791"/>
                      <a:gd name="T14" fmla="*/ 28 w 1769"/>
                      <a:gd name="T15" fmla="*/ 26 h 791"/>
                      <a:gd name="T16" fmla="*/ 22 w 1769"/>
                      <a:gd name="T17" fmla="*/ 17 h 791"/>
                      <a:gd name="T18" fmla="*/ 12 w 1769"/>
                      <a:gd name="T19" fmla="*/ 9 h 791"/>
                      <a:gd name="T20" fmla="*/ 0 w 1769"/>
                      <a:gd name="T21" fmla="*/ 4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90" name="Group 103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1100" name="Freeform 104"/>
                  <p:cNvSpPr>
                    <a:spLocks/>
                  </p:cNvSpPr>
                  <p:nvPr/>
                </p:nvSpPr>
                <p:spPr bwMode="hidden">
                  <a:xfrm rot="3745735">
                    <a:off x="2509" y="2459"/>
                    <a:ext cx="1643" cy="299"/>
                  </a:xfrm>
                  <a:custGeom>
                    <a:avLst/>
                    <a:gdLst>
                      <a:gd name="T0" fmla="*/ 0 w 2736"/>
                      <a:gd name="T1" fmla="*/ 22 h 504"/>
                      <a:gd name="T2" fmla="*/ 40 w 2736"/>
                      <a:gd name="T3" fmla="*/ 7 h 504"/>
                      <a:gd name="T4" fmla="*/ 83 w 2736"/>
                      <a:gd name="T5" fmla="*/ 1 h 504"/>
                      <a:gd name="T6" fmla="*/ 129 w 2736"/>
                      <a:gd name="T7" fmla="*/ 1 h 504"/>
                      <a:gd name="T8" fmla="*/ 128 w 2736"/>
                      <a:gd name="T9" fmla="*/ 4 h 504"/>
                      <a:gd name="T10" fmla="*/ 83 w 2736"/>
                      <a:gd name="T11" fmla="*/ 4 h 504"/>
                      <a:gd name="T12" fmla="*/ 31 w 2736"/>
                      <a:gd name="T13" fmla="*/ 12 h 504"/>
                      <a:gd name="T14" fmla="*/ 0 w 2736"/>
                      <a:gd name="T15" fmla="*/ 2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01" name="Freeform 105"/>
                  <p:cNvSpPr>
                    <a:spLocks/>
                  </p:cNvSpPr>
                  <p:nvPr/>
                </p:nvSpPr>
                <p:spPr bwMode="hidden">
                  <a:xfrm rot="3745735">
                    <a:off x="3387" y="3529"/>
                    <a:ext cx="885" cy="469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8 w 1769"/>
                      <a:gd name="T3" fmla="*/ 2 h 791"/>
                      <a:gd name="T4" fmla="*/ 19 w 1769"/>
                      <a:gd name="T5" fmla="*/ 9 h 791"/>
                      <a:gd name="T6" fmla="*/ 26 w 1769"/>
                      <a:gd name="T7" fmla="*/ 18 h 791"/>
                      <a:gd name="T8" fmla="*/ 28 w 1769"/>
                      <a:gd name="T9" fmla="*/ 26 h 791"/>
                      <a:gd name="T10" fmla="*/ 27 w 1769"/>
                      <a:gd name="T11" fmla="*/ 34 h 791"/>
                      <a:gd name="T12" fmla="*/ 25 w 1769"/>
                      <a:gd name="T13" fmla="*/ 27 h 791"/>
                      <a:gd name="T14" fmla="*/ 22 w 1769"/>
                      <a:gd name="T15" fmla="*/ 20 h 791"/>
                      <a:gd name="T16" fmla="*/ 18 w 1769"/>
                      <a:gd name="T17" fmla="*/ 13 h 791"/>
                      <a:gd name="T18" fmla="*/ 10 w 1769"/>
                      <a:gd name="T19" fmla="*/ 7 h 791"/>
                      <a:gd name="T20" fmla="*/ 0 w 1769"/>
                      <a:gd name="T21" fmla="*/ 3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91" name="Group 106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1098" name="Freeform 107"/>
                  <p:cNvSpPr>
                    <a:spLocks/>
                  </p:cNvSpPr>
                  <p:nvPr/>
                </p:nvSpPr>
                <p:spPr bwMode="hidden">
                  <a:xfrm rot="4286818">
                    <a:off x="2328" y="2644"/>
                    <a:ext cx="1600" cy="244"/>
                  </a:xfrm>
                  <a:custGeom>
                    <a:avLst/>
                    <a:gdLst>
                      <a:gd name="T0" fmla="*/ 0 w 2736"/>
                      <a:gd name="T1" fmla="*/ 7 h 504"/>
                      <a:gd name="T2" fmla="*/ 35 w 2736"/>
                      <a:gd name="T3" fmla="*/ 2 h 504"/>
                      <a:gd name="T4" fmla="*/ 71 w 2736"/>
                      <a:gd name="T5" fmla="*/ 0 h 504"/>
                      <a:gd name="T6" fmla="*/ 109 w 2736"/>
                      <a:gd name="T7" fmla="*/ 0 h 504"/>
                      <a:gd name="T8" fmla="*/ 109 w 2736"/>
                      <a:gd name="T9" fmla="*/ 1 h 504"/>
                      <a:gd name="T10" fmla="*/ 70 w 2736"/>
                      <a:gd name="T11" fmla="*/ 1 h 504"/>
                      <a:gd name="T12" fmla="*/ 26 w 2736"/>
                      <a:gd name="T13" fmla="*/ 4 h 504"/>
                      <a:gd name="T14" fmla="*/ 0 w 2736"/>
                      <a:gd name="T15" fmla="*/ 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099" name="Freeform 108"/>
                  <p:cNvSpPr>
                    <a:spLocks/>
                  </p:cNvSpPr>
                  <p:nvPr/>
                </p:nvSpPr>
                <p:spPr bwMode="hidden">
                  <a:xfrm rot="4286818">
                    <a:off x="3006" y="3665"/>
                    <a:ext cx="851" cy="386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6 w 1769"/>
                      <a:gd name="T3" fmla="*/ 0 h 791"/>
                      <a:gd name="T4" fmla="*/ 14 w 1769"/>
                      <a:gd name="T5" fmla="*/ 2 h 791"/>
                      <a:gd name="T6" fmla="*/ 20 w 1769"/>
                      <a:gd name="T7" fmla="*/ 6 h 791"/>
                      <a:gd name="T8" fmla="*/ 22 w 1769"/>
                      <a:gd name="T9" fmla="*/ 8 h 791"/>
                      <a:gd name="T10" fmla="*/ 21 w 1769"/>
                      <a:gd name="T11" fmla="*/ 10 h 791"/>
                      <a:gd name="T12" fmla="*/ 20 w 1769"/>
                      <a:gd name="T13" fmla="*/ 9 h 791"/>
                      <a:gd name="T14" fmla="*/ 17 w 1769"/>
                      <a:gd name="T15" fmla="*/ 6 h 791"/>
                      <a:gd name="T16" fmla="*/ 13 w 1769"/>
                      <a:gd name="T17" fmla="*/ 4 h 791"/>
                      <a:gd name="T18" fmla="*/ 7 w 1769"/>
                      <a:gd name="T19" fmla="*/ 2 h 791"/>
                      <a:gd name="T20" fmla="*/ 0 w 1769"/>
                      <a:gd name="T21" fmla="*/ 1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92" name="Group 109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1096" name="Freeform 110"/>
                  <p:cNvSpPr>
                    <a:spLocks/>
                  </p:cNvSpPr>
                  <p:nvPr/>
                </p:nvSpPr>
                <p:spPr bwMode="hidden">
                  <a:xfrm rot="4898956">
                    <a:off x="2227" y="2677"/>
                    <a:ext cx="1432" cy="247"/>
                  </a:xfrm>
                  <a:custGeom>
                    <a:avLst/>
                    <a:gdLst>
                      <a:gd name="T0" fmla="*/ 0 w 2736"/>
                      <a:gd name="T1" fmla="*/ 7 h 504"/>
                      <a:gd name="T2" fmla="*/ 18 w 2736"/>
                      <a:gd name="T3" fmla="*/ 2 h 504"/>
                      <a:gd name="T4" fmla="*/ 37 w 2736"/>
                      <a:gd name="T5" fmla="*/ 0 h 504"/>
                      <a:gd name="T6" fmla="*/ 56 w 2736"/>
                      <a:gd name="T7" fmla="*/ 0 h 504"/>
                      <a:gd name="T8" fmla="*/ 56 w 2736"/>
                      <a:gd name="T9" fmla="*/ 1 h 504"/>
                      <a:gd name="T10" fmla="*/ 36 w 2736"/>
                      <a:gd name="T11" fmla="*/ 1 h 504"/>
                      <a:gd name="T12" fmla="*/ 14 w 2736"/>
                      <a:gd name="T13" fmla="*/ 4 h 504"/>
                      <a:gd name="T14" fmla="*/ 0 w 2736"/>
                      <a:gd name="T15" fmla="*/ 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097" name="Freeform 111"/>
                  <p:cNvSpPr>
                    <a:spLocks/>
                  </p:cNvSpPr>
                  <p:nvPr/>
                </p:nvSpPr>
                <p:spPr bwMode="hidden">
                  <a:xfrm rot="4898956">
                    <a:off x="2637" y="3646"/>
                    <a:ext cx="789" cy="386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4 w 1769"/>
                      <a:gd name="T3" fmla="*/ 0 h 791"/>
                      <a:gd name="T4" fmla="*/ 9 w 1769"/>
                      <a:gd name="T5" fmla="*/ 2 h 791"/>
                      <a:gd name="T6" fmla="*/ 13 w 1769"/>
                      <a:gd name="T7" fmla="*/ 6 h 791"/>
                      <a:gd name="T8" fmla="*/ 14 w 1769"/>
                      <a:gd name="T9" fmla="*/ 8 h 791"/>
                      <a:gd name="T10" fmla="*/ 13 w 1769"/>
                      <a:gd name="T11" fmla="*/ 10 h 791"/>
                      <a:gd name="T12" fmla="*/ 12 w 1769"/>
                      <a:gd name="T13" fmla="*/ 9 h 791"/>
                      <a:gd name="T14" fmla="*/ 11 w 1769"/>
                      <a:gd name="T15" fmla="*/ 6 h 791"/>
                      <a:gd name="T16" fmla="*/ 9 w 1769"/>
                      <a:gd name="T17" fmla="*/ 4 h 791"/>
                      <a:gd name="T18" fmla="*/ 4 w 1769"/>
                      <a:gd name="T19" fmla="*/ 2 h 791"/>
                      <a:gd name="T20" fmla="*/ 0 w 1769"/>
                      <a:gd name="T21" fmla="*/ 1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93" name="Group 112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1094" name="Freeform 113"/>
                  <p:cNvSpPr>
                    <a:spLocks/>
                  </p:cNvSpPr>
                  <p:nvPr/>
                </p:nvSpPr>
                <p:spPr bwMode="hidden">
                  <a:xfrm rot="5755659">
                    <a:off x="1903" y="2758"/>
                    <a:ext cx="1432" cy="186"/>
                  </a:xfrm>
                  <a:custGeom>
                    <a:avLst/>
                    <a:gdLst>
                      <a:gd name="T0" fmla="*/ 0 w 2736"/>
                      <a:gd name="T1" fmla="*/ 1 h 504"/>
                      <a:gd name="T2" fmla="*/ 18 w 2736"/>
                      <a:gd name="T3" fmla="*/ 0 h 504"/>
                      <a:gd name="T4" fmla="*/ 37 w 2736"/>
                      <a:gd name="T5" fmla="*/ 0 h 504"/>
                      <a:gd name="T6" fmla="*/ 56 w 2736"/>
                      <a:gd name="T7" fmla="*/ 0 h 504"/>
                      <a:gd name="T8" fmla="*/ 56 w 2736"/>
                      <a:gd name="T9" fmla="*/ 0 h 504"/>
                      <a:gd name="T10" fmla="*/ 36 w 2736"/>
                      <a:gd name="T11" fmla="*/ 0 h 504"/>
                      <a:gd name="T12" fmla="*/ 14 w 2736"/>
                      <a:gd name="T13" fmla="*/ 1 h 504"/>
                      <a:gd name="T14" fmla="*/ 0 w 2736"/>
                      <a:gd name="T15" fmla="*/ 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095" name="Freeform 114"/>
                  <p:cNvSpPr>
                    <a:spLocks/>
                  </p:cNvSpPr>
                  <p:nvPr/>
                </p:nvSpPr>
                <p:spPr bwMode="hidden">
                  <a:xfrm rot="5755659">
                    <a:off x="2051" y="3704"/>
                    <a:ext cx="767" cy="294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3 w 1769"/>
                      <a:gd name="T3" fmla="*/ 0 h 791"/>
                      <a:gd name="T4" fmla="*/ 8 w 1769"/>
                      <a:gd name="T5" fmla="*/ 0 h 791"/>
                      <a:gd name="T6" fmla="*/ 11 w 1769"/>
                      <a:gd name="T7" fmla="*/ 1 h 791"/>
                      <a:gd name="T8" fmla="*/ 12 w 1769"/>
                      <a:gd name="T9" fmla="*/ 1 h 791"/>
                      <a:gd name="T10" fmla="*/ 11 w 1769"/>
                      <a:gd name="T11" fmla="*/ 2 h 791"/>
                      <a:gd name="T12" fmla="*/ 10 w 1769"/>
                      <a:gd name="T13" fmla="*/ 1 h 791"/>
                      <a:gd name="T14" fmla="*/ 9 w 1769"/>
                      <a:gd name="T15" fmla="*/ 1 h 791"/>
                      <a:gd name="T16" fmla="*/ 7 w 1769"/>
                      <a:gd name="T17" fmla="*/ 1 h 791"/>
                      <a:gd name="T18" fmla="*/ 4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</p:grpSp>
          <p:sp>
            <p:nvSpPr>
              <p:cNvPr id="1038" name="Freeform 115"/>
              <p:cNvSpPr>
                <a:spLocks/>
              </p:cNvSpPr>
              <p:nvPr/>
            </p:nvSpPr>
            <p:spPr bwMode="hidden">
              <a:xfrm flipH="1">
                <a:off x="3873" y="934"/>
                <a:ext cx="190" cy="580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0 h 2368"/>
                  <a:gd name="T22" fmla="*/ 0 w 776"/>
                  <a:gd name="T23" fmla="*/ 0 h 2368"/>
                  <a:gd name="T24" fmla="*/ 0 w 776"/>
                  <a:gd name="T25" fmla="*/ 0 h 2368"/>
                  <a:gd name="T26" fmla="*/ 0 w 776"/>
                  <a:gd name="T27" fmla="*/ 0 h 2368"/>
                  <a:gd name="T28" fmla="*/ 0 w 776"/>
                  <a:gd name="T29" fmla="*/ 0 h 2368"/>
                  <a:gd name="T30" fmla="*/ 0 w 776"/>
                  <a:gd name="T31" fmla="*/ 0 h 2368"/>
                  <a:gd name="T32" fmla="*/ 0 w 776"/>
                  <a:gd name="T33" fmla="*/ 0 h 2368"/>
                  <a:gd name="T34" fmla="*/ 0 w 776"/>
                  <a:gd name="T35" fmla="*/ 0 h 2368"/>
                  <a:gd name="T36" fmla="*/ 0 w 776"/>
                  <a:gd name="T37" fmla="*/ 0 h 2368"/>
                  <a:gd name="T38" fmla="*/ 0 w 776"/>
                  <a:gd name="T39" fmla="*/ 0 h 2368"/>
                  <a:gd name="T40" fmla="*/ 0 w 776"/>
                  <a:gd name="T41" fmla="*/ 0 h 2368"/>
                  <a:gd name="T42" fmla="*/ 0 w 776"/>
                  <a:gd name="T43" fmla="*/ 0 h 2368"/>
                  <a:gd name="T44" fmla="*/ 0 w 776"/>
                  <a:gd name="T45" fmla="*/ 0 h 2368"/>
                  <a:gd name="T46" fmla="*/ 0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39" name="Arc 116"/>
              <p:cNvSpPr>
                <a:spLocks/>
              </p:cNvSpPr>
              <p:nvPr/>
            </p:nvSpPr>
            <p:spPr bwMode="hidden">
              <a:xfrm flipH="1">
                <a:off x="3527" y="725"/>
                <a:ext cx="832" cy="900"/>
              </a:xfrm>
              <a:custGeom>
                <a:avLst/>
                <a:gdLst>
                  <a:gd name="T0" fmla="*/ 0 w 21600"/>
                  <a:gd name="T1" fmla="*/ 0 h 21602"/>
                  <a:gd name="T2" fmla="*/ 0 w 21600"/>
                  <a:gd name="T3" fmla="*/ 0 h 21602"/>
                  <a:gd name="T4" fmla="*/ 0 w 21600"/>
                  <a:gd name="T5" fmla="*/ 0 h 2160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lnTo>
                      <a:pt x="5466" y="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40" name="Arc 117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T0" fmla="*/ 0 w 36729"/>
                  <a:gd name="T1" fmla="*/ 0 h 21600"/>
                  <a:gd name="T2" fmla="*/ 0 w 36729"/>
                  <a:gd name="T3" fmla="*/ 0 h 21600"/>
                  <a:gd name="T4" fmla="*/ 0 w 36729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lnTo>
                      <a:pt x="36729" y="1045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41" name="Arc 118"/>
              <p:cNvSpPr>
                <a:spLocks/>
              </p:cNvSpPr>
              <p:nvPr/>
            </p:nvSpPr>
            <p:spPr bwMode="hidden">
              <a:xfrm flipH="1">
                <a:off x="3612" y="580"/>
                <a:ext cx="485" cy="933"/>
              </a:xfrm>
              <a:custGeom>
                <a:avLst/>
                <a:gdLst>
                  <a:gd name="T0" fmla="*/ 0 w 28940"/>
                  <a:gd name="T1" fmla="*/ 0 h 22305"/>
                  <a:gd name="T2" fmla="*/ 0 w 28940"/>
                  <a:gd name="T3" fmla="*/ 0 h 22305"/>
                  <a:gd name="T4" fmla="*/ 0 w 28940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lnTo>
                      <a:pt x="0" y="128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42" name="Arc 119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28"/>
              </a:xfrm>
              <a:custGeom>
                <a:avLst/>
                <a:gdLst>
                  <a:gd name="T0" fmla="*/ 0 w 30473"/>
                  <a:gd name="T1" fmla="*/ 0 h 22305"/>
                  <a:gd name="T2" fmla="*/ 0 w 30473"/>
                  <a:gd name="T3" fmla="*/ 0 h 22305"/>
                  <a:gd name="T4" fmla="*/ 0 w 30473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lnTo>
                      <a:pt x="-1" y="1906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43" name="Arc 120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T0" fmla="*/ 0 w 34455"/>
                  <a:gd name="T1" fmla="*/ 0 h 22305"/>
                  <a:gd name="T2" fmla="*/ 0 w 34455"/>
                  <a:gd name="T3" fmla="*/ 0 h 22305"/>
                  <a:gd name="T4" fmla="*/ 0 w 34455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lnTo>
                      <a:pt x="0" y="424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44" name="Arc 121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0 h 22305"/>
                  <a:gd name="T4" fmla="*/ 0 w 34812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45" name="Arc 122"/>
              <p:cNvSpPr>
                <a:spLocks/>
              </p:cNvSpPr>
              <p:nvPr/>
            </p:nvSpPr>
            <p:spPr bwMode="hidden">
              <a:xfrm>
                <a:off x="4269" y="585"/>
                <a:ext cx="393" cy="933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0 h 22305"/>
                  <a:gd name="T4" fmla="*/ 0 w 34812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46" name="Arc 123"/>
              <p:cNvSpPr>
                <a:spLocks/>
              </p:cNvSpPr>
              <p:nvPr/>
            </p:nvSpPr>
            <p:spPr bwMode="hidden">
              <a:xfrm>
                <a:off x="4302" y="463"/>
                <a:ext cx="558" cy="933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0 h 22305"/>
                  <a:gd name="T4" fmla="*/ 0 w 34812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47" name="Freeform 124"/>
              <p:cNvSpPr>
                <a:spLocks/>
              </p:cNvSpPr>
              <p:nvPr/>
            </p:nvSpPr>
            <p:spPr bwMode="hidden">
              <a:xfrm>
                <a:off x="4410" y="1033"/>
                <a:ext cx="188" cy="580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0 h 2368"/>
                  <a:gd name="T22" fmla="*/ 0 w 776"/>
                  <a:gd name="T23" fmla="*/ 0 h 2368"/>
                  <a:gd name="T24" fmla="*/ 0 w 776"/>
                  <a:gd name="T25" fmla="*/ 0 h 2368"/>
                  <a:gd name="T26" fmla="*/ 0 w 776"/>
                  <a:gd name="T27" fmla="*/ 0 h 2368"/>
                  <a:gd name="T28" fmla="*/ 0 w 776"/>
                  <a:gd name="T29" fmla="*/ 0 h 2368"/>
                  <a:gd name="T30" fmla="*/ 0 w 776"/>
                  <a:gd name="T31" fmla="*/ 0 h 2368"/>
                  <a:gd name="T32" fmla="*/ 0 w 776"/>
                  <a:gd name="T33" fmla="*/ 0 h 2368"/>
                  <a:gd name="T34" fmla="*/ 0 w 776"/>
                  <a:gd name="T35" fmla="*/ 0 h 2368"/>
                  <a:gd name="T36" fmla="*/ 0 w 776"/>
                  <a:gd name="T37" fmla="*/ 0 h 2368"/>
                  <a:gd name="T38" fmla="*/ 0 w 776"/>
                  <a:gd name="T39" fmla="*/ 0 h 2368"/>
                  <a:gd name="T40" fmla="*/ 0 w 776"/>
                  <a:gd name="T41" fmla="*/ 0 h 2368"/>
                  <a:gd name="T42" fmla="*/ 0 w 776"/>
                  <a:gd name="T43" fmla="*/ 0 h 2368"/>
                  <a:gd name="T44" fmla="*/ 0 w 776"/>
                  <a:gd name="T45" fmla="*/ 0 h 2368"/>
                  <a:gd name="T46" fmla="*/ 0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48" name="Freeform 125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1" cy="326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0 h 2368"/>
                  <a:gd name="T22" fmla="*/ 0 w 776"/>
                  <a:gd name="T23" fmla="*/ 0 h 2368"/>
                  <a:gd name="T24" fmla="*/ 0 w 776"/>
                  <a:gd name="T25" fmla="*/ 0 h 2368"/>
                  <a:gd name="T26" fmla="*/ 0 w 776"/>
                  <a:gd name="T27" fmla="*/ 0 h 2368"/>
                  <a:gd name="T28" fmla="*/ 0 w 776"/>
                  <a:gd name="T29" fmla="*/ 0 h 2368"/>
                  <a:gd name="T30" fmla="*/ 0 w 776"/>
                  <a:gd name="T31" fmla="*/ 0 h 2368"/>
                  <a:gd name="T32" fmla="*/ 0 w 776"/>
                  <a:gd name="T33" fmla="*/ 0 h 2368"/>
                  <a:gd name="T34" fmla="*/ 0 w 776"/>
                  <a:gd name="T35" fmla="*/ 0 h 2368"/>
                  <a:gd name="T36" fmla="*/ 0 w 776"/>
                  <a:gd name="T37" fmla="*/ 0 h 2368"/>
                  <a:gd name="T38" fmla="*/ 0 w 776"/>
                  <a:gd name="T39" fmla="*/ 0 h 2368"/>
                  <a:gd name="T40" fmla="*/ 0 w 776"/>
                  <a:gd name="T41" fmla="*/ 0 h 2368"/>
                  <a:gd name="T42" fmla="*/ 0 w 776"/>
                  <a:gd name="T43" fmla="*/ 0 h 2368"/>
                  <a:gd name="T44" fmla="*/ 0 w 776"/>
                  <a:gd name="T45" fmla="*/ 0 h 2368"/>
                  <a:gd name="T46" fmla="*/ 0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49" name="Arc 126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T0" fmla="*/ 0 w 36830"/>
                  <a:gd name="T1" fmla="*/ 0 h 22305"/>
                  <a:gd name="T2" fmla="*/ 0 w 36830"/>
                  <a:gd name="T3" fmla="*/ 0 h 22305"/>
                  <a:gd name="T4" fmla="*/ 0 w 36830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lnTo>
                      <a:pt x="0" y="6283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50" name="Arc 127"/>
              <p:cNvSpPr>
                <a:spLocks/>
              </p:cNvSpPr>
              <p:nvPr/>
            </p:nvSpPr>
            <p:spPr bwMode="hidden">
              <a:xfrm flipH="1">
                <a:off x="3426" y="122"/>
                <a:ext cx="724" cy="899"/>
              </a:xfrm>
              <a:custGeom>
                <a:avLst/>
                <a:gdLst>
                  <a:gd name="T0" fmla="*/ 0 w 31881"/>
                  <a:gd name="T1" fmla="*/ 0 h 21600"/>
                  <a:gd name="T2" fmla="*/ 0 w 31881"/>
                  <a:gd name="T3" fmla="*/ 0 h 21600"/>
                  <a:gd name="T4" fmla="*/ 0 w 31881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lnTo>
                      <a:pt x="-1" y="1001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51" name="Arc 128"/>
              <p:cNvSpPr>
                <a:spLocks/>
              </p:cNvSpPr>
              <p:nvPr/>
            </p:nvSpPr>
            <p:spPr bwMode="hidden">
              <a:xfrm>
                <a:off x="4199" y="502"/>
                <a:ext cx="297" cy="901"/>
              </a:xfrm>
              <a:custGeom>
                <a:avLst/>
                <a:gdLst>
                  <a:gd name="T0" fmla="*/ 0 w 31146"/>
                  <a:gd name="T1" fmla="*/ 0 h 21600"/>
                  <a:gd name="T2" fmla="*/ 0 w 31146"/>
                  <a:gd name="T3" fmla="*/ 0 h 21600"/>
                  <a:gd name="T4" fmla="*/ 0 w 31146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52" name="Freeform 129"/>
              <p:cNvSpPr>
                <a:spLocks/>
              </p:cNvSpPr>
              <p:nvPr/>
            </p:nvSpPr>
            <p:spPr bwMode="hidden">
              <a:xfrm flipH="1">
                <a:off x="3307" y="981"/>
                <a:ext cx="426" cy="598"/>
              </a:xfrm>
              <a:custGeom>
                <a:avLst/>
                <a:gdLst>
                  <a:gd name="T0" fmla="*/ 0 w 776"/>
                  <a:gd name="T1" fmla="*/ 0 h 2368"/>
                  <a:gd name="T2" fmla="*/ 7 w 776"/>
                  <a:gd name="T3" fmla="*/ 0 h 2368"/>
                  <a:gd name="T4" fmla="*/ 3 w 776"/>
                  <a:gd name="T5" fmla="*/ 0 h 2368"/>
                  <a:gd name="T6" fmla="*/ 9 w 776"/>
                  <a:gd name="T7" fmla="*/ 0 h 2368"/>
                  <a:gd name="T8" fmla="*/ 5 w 776"/>
                  <a:gd name="T9" fmla="*/ 0 h 2368"/>
                  <a:gd name="T10" fmla="*/ 10 w 776"/>
                  <a:gd name="T11" fmla="*/ 0 h 2368"/>
                  <a:gd name="T12" fmla="*/ 8 w 776"/>
                  <a:gd name="T13" fmla="*/ 0 h 2368"/>
                  <a:gd name="T14" fmla="*/ 13 w 776"/>
                  <a:gd name="T15" fmla="*/ 0 h 2368"/>
                  <a:gd name="T16" fmla="*/ 10 w 776"/>
                  <a:gd name="T17" fmla="*/ 0 h 2368"/>
                  <a:gd name="T18" fmla="*/ 14 w 776"/>
                  <a:gd name="T19" fmla="*/ 0 h 2368"/>
                  <a:gd name="T20" fmla="*/ 13 w 776"/>
                  <a:gd name="T21" fmla="*/ 0 h 2368"/>
                  <a:gd name="T22" fmla="*/ 16 w 776"/>
                  <a:gd name="T23" fmla="*/ 0 h 2368"/>
                  <a:gd name="T24" fmla="*/ 16 w 776"/>
                  <a:gd name="T25" fmla="*/ 0 h 2368"/>
                  <a:gd name="T26" fmla="*/ 18 w 776"/>
                  <a:gd name="T27" fmla="*/ 0 h 2368"/>
                  <a:gd name="T28" fmla="*/ 17 w 776"/>
                  <a:gd name="T29" fmla="*/ 0 h 2368"/>
                  <a:gd name="T30" fmla="*/ 20 w 776"/>
                  <a:gd name="T31" fmla="*/ 0 h 2368"/>
                  <a:gd name="T32" fmla="*/ 18 w 776"/>
                  <a:gd name="T33" fmla="*/ 1 h 2368"/>
                  <a:gd name="T34" fmla="*/ 20 w 776"/>
                  <a:gd name="T35" fmla="*/ 1 h 2368"/>
                  <a:gd name="T36" fmla="*/ 18 w 776"/>
                  <a:gd name="T37" fmla="*/ 1 h 2368"/>
                  <a:gd name="T38" fmla="*/ 21 w 776"/>
                  <a:gd name="T39" fmla="*/ 1 h 2368"/>
                  <a:gd name="T40" fmla="*/ 20 w 776"/>
                  <a:gd name="T41" fmla="*/ 1 h 2368"/>
                  <a:gd name="T42" fmla="*/ 21 w 776"/>
                  <a:gd name="T43" fmla="*/ 1 h 2368"/>
                  <a:gd name="T44" fmla="*/ 20 w 776"/>
                  <a:gd name="T45" fmla="*/ 1 h 2368"/>
                  <a:gd name="T46" fmla="*/ 21 w 776"/>
                  <a:gd name="T47" fmla="*/ 1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53" name="Freeform 130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7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1 w 776"/>
                  <a:gd name="T7" fmla="*/ 0 h 2368"/>
                  <a:gd name="T8" fmla="*/ 0 w 776"/>
                  <a:gd name="T9" fmla="*/ 0 h 2368"/>
                  <a:gd name="T10" fmla="*/ 1 w 776"/>
                  <a:gd name="T11" fmla="*/ 0 h 2368"/>
                  <a:gd name="T12" fmla="*/ 1 w 776"/>
                  <a:gd name="T13" fmla="*/ 0 h 2368"/>
                  <a:gd name="T14" fmla="*/ 1 w 776"/>
                  <a:gd name="T15" fmla="*/ 0 h 2368"/>
                  <a:gd name="T16" fmla="*/ 1 w 776"/>
                  <a:gd name="T17" fmla="*/ 0 h 2368"/>
                  <a:gd name="T18" fmla="*/ 1 w 776"/>
                  <a:gd name="T19" fmla="*/ 0 h 2368"/>
                  <a:gd name="T20" fmla="*/ 1 w 776"/>
                  <a:gd name="T21" fmla="*/ 0 h 2368"/>
                  <a:gd name="T22" fmla="*/ 1 w 776"/>
                  <a:gd name="T23" fmla="*/ 0 h 2368"/>
                  <a:gd name="T24" fmla="*/ 1 w 776"/>
                  <a:gd name="T25" fmla="*/ 0 h 2368"/>
                  <a:gd name="T26" fmla="*/ 1 w 776"/>
                  <a:gd name="T27" fmla="*/ 0 h 2368"/>
                  <a:gd name="T28" fmla="*/ 1 w 776"/>
                  <a:gd name="T29" fmla="*/ 0 h 2368"/>
                  <a:gd name="T30" fmla="*/ 1 w 776"/>
                  <a:gd name="T31" fmla="*/ 0 h 2368"/>
                  <a:gd name="T32" fmla="*/ 1 w 776"/>
                  <a:gd name="T33" fmla="*/ 1 h 2368"/>
                  <a:gd name="T34" fmla="*/ 1 w 776"/>
                  <a:gd name="T35" fmla="*/ 1 h 2368"/>
                  <a:gd name="T36" fmla="*/ 1 w 776"/>
                  <a:gd name="T37" fmla="*/ 1 h 2368"/>
                  <a:gd name="T38" fmla="*/ 1 w 776"/>
                  <a:gd name="T39" fmla="*/ 1 h 2368"/>
                  <a:gd name="T40" fmla="*/ 1 w 776"/>
                  <a:gd name="T41" fmla="*/ 1 h 2368"/>
                  <a:gd name="T42" fmla="*/ 1 w 776"/>
                  <a:gd name="T43" fmla="*/ 1 h 2368"/>
                  <a:gd name="T44" fmla="*/ 1 w 776"/>
                  <a:gd name="T45" fmla="*/ 1 h 2368"/>
                  <a:gd name="T46" fmla="*/ 1 w 776"/>
                  <a:gd name="T47" fmla="*/ 1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54" name="Freeform 131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0 h 2368"/>
                  <a:gd name="T22" fmla="*/ 0 w 776"/>
                  <a:gd name="T23" fmla="*/ 0 h 2368"/>
                  <a:gd name="T24" fmla="*/ 0 w 776"/>
                  <a:gd name="T25" fmla="*/ 0 h 2368"/>
                  <a:gd name="T26" fmla="*/ 0 w 776"/>
                  <a:gd name="T27" fmla="*/ 0 h 2368"/>
                  <a:gd name="T28" fmla="*/ 0 w 776"/>
                  <a:gd name="T29" fmla="*/ 0 h 2368"/>
                  <a:gd name="T30" fmla="*/ 0 w 776"/>
                  <a:gd name="T31" fmla="*/ 0 h 2368"/>
                  <a:gd name="T32" fmla="*/ 0 w 776"/>
                  <a:gd name="T33" fmla="*/ 1 h 2368"/>
                  <a:gd name="T34" fmla="*/ 0 w 776"/>
                  <a:gd name="T35" fmla="*/ 1 h 2368"/>
                  <a:gd name="T36" fmla="*/ 0 w 776"/>
                  <a:gd name="T37" fmla="*/ 1 h 2368"/>
                  <a:gd name="T38" fmla="*/ 0 w 776"/>
                  <a:gd name="T39" fmla="*/ 1 h 2368"/>
                  <a:gd name="T40" fmla="*/ 0 w 776"/>
                  <a:gd name="T41" fmla="*/ 1 h 2368"/>
                  <a:gd name="T42" fmla="*/ 0 w 776"/>
                  <a:gd name="T43" fmla="*/ 1 h 2368"/>
                  <a:gd name="T44" fmla="*/ 0 w 776"/>
                  <a:gd name="T45" fmla="*/ 1 h 2368"/>
                  <a:gd name="T46" fmla="*/ 0 w 776"/>
                  <a:gd name="T47" fmla="*/ 1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55" name="Freeform 132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>
                  <a:gd name="T0" fmla="*/ 0 w 776"/>
                  <a:gd name="T1" fmla="*/ 0 h 2368"/>
                  <a:gd name="T2" fmla="*/ 4 w 776"/>
                  <a:gd name="T3" fmla="*/ 0 h 2368"/>
                  <a:gd name="T4" fmla="*/ 2 w 776"/>
                  <a:gd name="T5" fmla="*/ 0 h 2368"/>
                  <a:gd name="T6" fmla="*/ 6 w 776"/>
                  <a:gd name="T7" fmla="*/ 0 h 2368"/>
                  <a:gd name="T8" fmla="*/ 4 w 776"/>
                  <a:gd name="T9" fmla="*/ 0 h 2368"/>
                  <a:gd name="T10" fmla="*/ 7 w 776"/>
                  <a:gd name="T11" fmla="*/ 0 h 2368"/>
                  <a:gd name="T12" fmla="*/ 5 w 776"/>
                  <a:gd name="T13" fmla="*/ 0 h 2368"/>
                  <a:gd name="T14" fmla="*/ 8 w 776"/>
                  <a:gd name="T15" fmla="*/ 0 h 2368"/>
                  <a:gd name="T16" fmla="*/ 7 w 776"/>
                  <a:gd name="T17" fmla="*/ 0 h 2368"/>
                  <a:gd name="T18" fmla="*/ 9 w 776"/>
                  <a:gd name="T19" fmla="*/ 0 h 2368"/>
                  <a:gd name="T20" fmla="*/ 8 w 776"/>
                  <a:gd name="T21" fmla="*/ 0 h 2368"/>
                  <a:gd name="T22" fmla="*/ 10 w 776"/>
                  <a:gd name="T23" fmla="*/ 0 h 2368"/>
                  <a:gd name="T24" fmla="*/ 10 w 776"/>
                  <a:gd name="T25" fmla="*/ 0 h 2368"/>
                  <a:gd name="T26" fmla="*/ 12 w 776"/>
                  <a:gd name="T27" fmla="*/ 0 h 2368"/>
                  <a:gd name="T28" fmla="*/ 11 w 776"/>
                  <a:gd name="T29" fmla="*/ 1 h 2368"/>
                  <a:gd name="T30" fmla="*/ 12 w 776"/>
                  <a:gd name="T31" fmla="*/ 1 h 2368"/>
                  <a:gd name="T32" fmla="*/ 12 w 776"/>
                  <a:gd name="T33" fmla="*/ 1 h 2368"/>
                  <a:gd name="T34" fmla="*/ 12 w 776"/>
                  <a:gd name="T35" fmla="*/ 1 h 2368"/>
                  <a:gd name="T36" fmla="*/ 12 w 776"/>
                  <a:gd name="T37" fmla="*/ 1 h 2368"/>
                  <a:gd name="T38" fmla="*/ 13 w 776"/>
                  <a:gd name="T39" fmla="*/ 1 h 2368"/>
                  <a:gd name="T40" fmla="*/ 12 w 776"/>
                  <a:gd name="T41" fmla="*/ 1 h 2368"/>
                  <a:gd name="T42" fmla="*/ 13 w 776"/>
                  <a:gd name="T43" fmla="*/ 1 h 2368"/>
                  <a:gd name="T44" fmla="*/ 12 w 776"/>
                  <a:gd name="T45" fmla="*/ 1 h 2368"/>
                  <a:gd name="T46" fmla="*/ 13 w 776"/>
                  <a:gd name="T47" fmla="*/ 1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56" name="Freeform 133"/>
              <p:cNvSpPr>
                <a:spLocks/>
              </p:cNvSpPr>
              <p:nvPr/>
            </p:nvSpPr>
            <p:spPr bwMode="hidden">
              <a:xfrm>
                <a:off x="4636" y="576"/>
                <a:ext cx="594" cy="417"/>
              </a:xfrm>
              <a:custGeom>
                <a:avLst/>
                <a:gdLst>
                  <a:gd name="T0" fmla="*/ 0 w 776"/>
                  <a:gd name="T1" fmla="*/ 0 h 2368"/>
                  <a:gd name="T2" fmla="*/ 49 w 776"/>
                  <a:gd name="T3" fmla="*/ 0 h 2368"/>
                  <a:gd name="T4" fmla="*/ 19 w 776"/>
                  <a:gd name="T5" fmla="*/ 0 h 2368"/>
                  <a:gd name="T6" fmla="*/ 68 w 776"/>
                  <a:gd name="T7" fmla="*/ 0 h 2368"/>
                  <a:gd name="T8" fmla="*/ 39 w 776"/>
                  <a:gd name="T9" fmla="*/ 0 h 2368"/>
                  <a:gd name="T10" fmla="*/ 77 w 776"/>
                  <a:gd name="T11" fmla="*/ 0 h 2368"/>
                  <a:gd name="T12" fmla="*/ 58 w 776"/>
                  <a:gd name="T13" fmla="*/ 0 h 2368"/>
                  <a:gd name="T14" fmla="*/ 96 w 776"/>
                  <a:gd name="T15" fmla="*/ 0 h 2368"/>
                  <a:gd name="T16" fmla="*/ 77 w 776"/>
                  <a:gd name="T17" fmla="*/ 0 h 2368"/>
                  <a:gd name="T18" fmla="*/ 106 w 776"/>
                  <a:gd name="T19" fmla="*/ 0 h 2368"/>
                  <a:gd name="T20" fmla="*/ 96 w 776"/>
                  <a:gd name="T21" fmla="*/ 0 h 2368"/>
                  <a:gd name="T22" fmla="*/ 116 w 776"/>
                  <a:gd name="T23" fmla="*/ 0 h 2368"/>
                  <a:gd name="T24" fmla="*/ 116 w 776"/>
                  <a:gd name="T25" fmla="*/ 0 h 2368"/>
                  <a:gd name="T26" fmla="*/ 135 w 776"/>
                  <a:gd name="T27" fmla="*/ 0 h 2368"/>
                  <a:gd name="T28" fmla="*/ 126 w 776"/>
                  <a:gd name="T29" fmla="*/ 0 h 2368"/>
                  <a:gd name="T30" fmla="*/ 145 w 776"/>
                  <a:gd name="T31" fmla="*/ 0 h 2368"/>
                  <a:gd name="T32" fmla="*/ 135 w 776"/>
                  <a:gd name="T33" fmla="*/ 0 h 2368"/>
                  <a:gd name="T34" fmla="*/ 145 w 776"/>
                  <a:gd name="T35" fmla="*/ 0 h 2368"/>
                  <a:gd name="T36" fmla="*/ 135 w 776"/>
                  <a:gd name="T37" fmla="*/ 0 h 2368"/>
                  <a:gd name="T38" fmla="*/ 154 w 776"/>
                  <a:gd name="T39" fmla="*/ 0 h 2368"/>
                  <a:gd name="T40" fmla="*/ 145 w 776"/>
                  <a:gd name="T41" fmla="*/ 0 h 2368"/>
                  <a:gd name="T42" fmla="*/ 154 w 776"/>
                  <a:gd name="T43" fmla="*/ 0 h 2368"/>
                  <a:gd name="T44" fmla="*/ 145 w 776"/>
                  <a:gd name="T45" fmla="*/ 0 h 2368"/>
                  <a:gd name="T46" fmla="*/ 154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57" name="Freeform 134"/>
              <p:cNvSpPr>
                <a:spLocks/>
              </p:cNvSpPr>
              <p:nvPr/>
            </p:nvSpPr>
            <p:spPr bwMode="hidden">
              <a:xfrm>
                <a:off x="4658" y="132"/>
                <a:ext cx="260" cy="559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1 w 776"/>
                  <a:gd name="T11" fmla="*/ 0 h 2368"/>
                  <a:gd name="T12" fmla="*/ 0 w 776"/>
                  <a:gd name="T13" fmla="*/ 0 h 2368"/>
                  <a:gd name="T14" fmla="*/ 1 w 776"/>
                  <a:gd name="T15" fmla="*/ 0 h 2368"/>
                  <a:gd name="T16" fmla="*/ 1 w 776"/>
                  <a:gd name="T17" fmla="*/ 0 h 2368"/>
                  <a:gd name="T18" fmla="*/ 1 w 776"/>
                  <a:gd name="T19" fmla="*/ 0 h 2368"/>
                  <a:gd name="T20" fmla="*/ 1 w 776"/>
                  <a:gd name="T21" fmla="*/ 0 h 2368"/>
                  <a:gd name="T22" fmla="*/ 1 w 776"/>
                  <a:gd name="T23" fmla="*/ 0 h 2368"/>
                  <a:gd name="T24" fmla="*/ 1 w 776"/>
                  <a:gd name="T25" fmla="*/ 0 h 2368"/>
                  <a:gd name="T26" fmla="*/ 1 w 776"/>
                  <a:gd name="T27" fmla="*/ 0 h 2368"/>
                  <a:gd name="T28" fmla="*/ 1 w 776"/>
                  <a:gd name="T29" fmla="*/ 0 h 2368"/>
                  <a:gd name="T30" fmla="*/ 1 w 776"/>
                  <a:gd name="T31" fmla="*/ 0 h 2368"/>
                  <a:gd name="T32" fmla="*/ 1 w 776"/>
                  <a:gd name="T33" fmla="*/ 0 h 2368"/>
                  <a:gd name="T34" fmla="*/ 1 w 776"/>
                  <a:gd name="T35" fmla="*/ 0 h 2368"/>
                  <a:gd name="T36" fmla="*/ 1 w 776"/>
                  <a:gd name="T37" fmla="*/ 0 h 2368"/>
                  <a:gd name="T38" fmla="*/ 1 w 776"/>
                  <a:gd name="T39" fmla="*/ 0 h 2368"/>
                  <a:gd name="T40" fmla="*/ 1 w 776"/>
                  <a:gd name="T41" fmla="*/ 0 h 2368"/>
                  <a:gd name="T42" fmla="*/ 1 w 776"/>
                  <a:gd name="T43" fmla="*/ 0 h 2368"/>
                  <a:gd name="T44" fmla="*/ 1 w 776"/>
                  <a:gd name="T45" fmla="*/ 0 h 2368"/>
                  <a:gd name="T46" fmla="*/ 1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58" name="Freeform 135"/>
              <p:cNvSpPr>
                <a:spLocks/>
              </p:cNvSpPr>
              <p:nvPr/>
            </p:nvSpPr>
            <p:spPr bwMode="hidden">
              <a:xfrm rot="-1346631">
                <a:off x="4401" y="599"/>
                <a:ext cx="175" cy="329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0 h 2368"/>
                  <a:gd name="T22" fmla="*/ 0 w 776"/>
                  <a:gd name="T23" fmla="*/ 0 h 2368"/>
                  <a:gd name="T24" fmla="*/ 0 w 776"/>
                  <a:gd name="T25" fmla="*/ 0 h 2368"/>
                  <a:gd name="T26" fmla="*/ 0 w 776"/>
                  <a:gd name="T27" fmla="*/ 0 h 2368"/>
                  <a:gd name="T28" fmla="*/ 0 w 776"/>
                  <a:gd name="T29" fmla="*/ 0 h 2368"/>
                  <a:gd name="T30" fmla="*/ 0 w 776"/>
                  <a:gd name="T31" fmla="*/ 0 h 2368"/>
                  <a:gd name="T32" fmla="*/ 0 w 776"/>
                  <a:gd name="T33" fmla="*/ 0 h 2368"/>
                  <a:gd name="T34" fmla="*/ 0 w 776"/>
                  <a:gd name="T35" fmla="*/ 0 h 2368"/>
                  <a:gd name="T36" fmla="*/ 0 w 776"/>
                  <a:gd name="T37" fmla="*/ 0 h 2368"/>
                  <a:gd name="T38" fmla="*/ 0 w 776"/>
                  <a:gd name="T39" fmla="*/ 0 h 2368"/>
                  <a:gd name="T40" fmla="*/ 0 w 776"/>
                  <a:gd name="T41" fmla="*/ 0 h 2368"/>
                  <a:gd name="T42" fmla="*/ 0 w 776"/>
                  <a:gd name="T43" fmla="*/ 0 h 2368"/>
                  <a:gd name="T44" fmla="*/ 0 w 776"/>
                  <a:gd name="T45" fmla="*/ 0 h 2368"/>
                  <a:gd name="T46" fmla="*/ 0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59" name="Freeform 136"/>
              <p:cNvSpPr>
                <a:spLocks/>
              </p:cNvSpPr>
              <p:nvPr/>
            </p:nvSpPr>
            <p:spPr bwMode="hidden">
              <a:xfrm rot="1346631" flipH="1">
                <a:off x="3783" y="589"/>
                <a:ext cx="172" cy="330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0 h 2368"/>
                  <a:gd name="T22" fmla="*/ 0 w 776"/>
                  <a:gd name="T23" fmla="*/ 0 h 2368"/>
                  <a:gd name="T24" fmla="*/ 0 w 776"/>
                  <a:gd name="T25" fmla="*/ 0 h 2368"/>
                  <a:gd name="T26" fmla="*/ 0 w 776"/>
                  <a:gd name="T27" fmla="*/ 0 h 2368"/>
                  <a:gd name="T28" fmla="*/ 0 w 776"/>
                  <a:gd name="T29" fmla="*/ 0 h 2368"/>
                  <a:gd name="T30" fmla="*/ 0 w 776"/>
                  <a:gd name="T31" fmla="*/ 0 h 2368"/>
                  <a:gd name="T32" fmla="*/ 0 w 776"/>
                  <a:gd name="T33" fmla="*/ 0 h 2368"/>
                  <a:gd name="T34" fmla="*/ 0 w 776"/>
                  <a:gd name="T35" fmla="*/ 0 h 2368"/>
                  <a:gd name="T36" fmla="*/ 0 w 776"/>
                  <a:gd name="T37" fmla="*/ 0 h 2368"/>
                  <a:gd name="T38" fmla="*/ 0 w 776"/>
                  <a:gd name="T39" fmla="*/ 0 h 2368"/>
                  <a:gd name="T40" fmla="*/ 0 w 776"/>
                  <a:gd name="T41" fmla="*/ 0 h 2368"/>
                  <a:gd name="T42" fmla="*/ 0 w 776"/>
                  <a:gd name="T43" fmla="*/ 0 h 2368"/>
                  <a:gd name="T44" fmla="*/ 0 w 776"/>
                  <a:gd name="T45" fmla="*/ 0 h 2368"/>
                  <a:gd name="T46" fmla="*/ 0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CC00"/>
                  </a:solidFill>
                </a:endParaRPr>
              </a:p>
            </p:txBody>
          </p:sp>
        </p:grpSp>
      </p:grpSp>
      <p:sp>
        <p:nvSpPr>
          <p:cNvPr id="1027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1625"/>
            <a:ext cx="7772400" cy="146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1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8267" name="Rectangle 1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fld id="{6BE137C2-A2D2-415C-8B4F-4825BFF959B4}" type="datetime1">
              <a:rPr lang="en-US">
                <a:solidFill>
                  <a:srgbClr val="FFCC00"/>
                </a:solidFill>
              </a:rPr>
              <a:pPr>
                <a:defRPr/>
              </a:pPr>
              <a:t>3/11/2015</a:t>
            </a:fld>
            <a:endParaRPr lang="en-US">
              <a:solidFill>
                <a:srgbClr val="FFCC00"/>
              </a:solidFill>
            </a:endParaRPr>
          </a:p>
        </p:txBody>
      </p:sp>
      <p:sp>
        <p:nvSpPr>
          <p:cNvPr id="48268" name="Rectangle 1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r>
              <a:rPr lang="en-US">
                <a:solidFill>
                  <a:srgbClr val="FFCC00"/>
                </a:solidFill>
              </a:rPr>
              <a:t>Here I am to worship 1 of 6</a:t>
            </a:r>
          </a:p>
        </p:txBody>
      </p:sp>
      <p:sp>
        <p:nvSpPr>
          <p:cNvPr id="48269" name="Rectangle 1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fld id="{FBF6D2A3-E762-477F-A562-A1E41594378C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023868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4896" r:id="rId1"/>
    <p:sldLayoutId id="2147484897" r:id="rId2"/>
    <p:sldLayoutId id="2147484898" r:id="rId3"/>
    <p:sldLayoutId id="2147484899" r:id="rId4"/>
    <p:sldLayoutId id="2147484900" r:id="rId5"/>
    <p:sldLayoutId id="2147484901" r:id="rId6"/>
    <p:sldLayoutId id="2147484902" r:id="rId7"/>
    <p:sldLayoutId id="2147484903" r:id="rId8"/>
    <p:sldLayoutId id="2147484904" r:id="rId9"/>
    <p:sldLayoutId id="2147484905" r:id="rId10"/>
    <p:sldLayoutId id="2147484906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1506" name="Title 1"/>
          <p:cNvSpPr>
            <a:spLocks noGrp="1"/>
          </p:cNvSpPr>
          <p:nvPr>
            <p:ph type="ctrTitle" idx="4294967295"/>
          </p:nvPr>
        </p:nvSpPr>
        <p:spPr>
          <a:xfrm>
            <a:off x="2590800" y="533400"/>
            <a:ext cx="6477000" cy="1905000"/>
          </a:xfrm>
        </p:spPr>
        <p:txBody>
          <a:bodyPr/>
          <a:lstStyle/>
          <a:p>
            <a:pPr algn="ctr" eaLnBrk="1" hangingPunct="1"/>
            <a:r>
              <a:rPr lang="zh-CN" altLang="en-US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imSun" panose="02010600030101010101" pitchFamily="2" charset="-122"/>
                <a:ea typeface="SimSun" panose="02010600030101010101" pitchFamily="2" charset="-122"/>
              </a:rPr>
              <a:t>祷</a:t>
            </a:r>
            <a:r>
              <a:rPr lang="zh-CN" altLang="en-US" sz="6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imSun" panose="02010600030101010101" pitchFamily="2" charset="-122"/>
                <a:ea typeface="SimSun" panose="02010600030101010101" pitchFamily="2" charset="-122"/>
              </a:rPr>
              <a:t>告良</a:t>
            </a:r>
            <a:r>
              <a:rPr lang="zh-CN" altLang="en-US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imSun" panose="02010600030101010101" pitchFamily="2" charset="-122"/>
                <a:ea typeface="SimSun" panose="02010600030101010101" pitchFamily="2" charset="-122"/>
              </a:rPr>
              <a:t>辰</a:t>
            </a:r>
            <a:endParaRPr lang="en-US" altLang="en-US" sz="2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48000" y="2057400"/>
            <a:ext cx="6019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Sweet </a:t>
            </a:r>
            <a:r>
              <a:rPr lang="en-US" sz="4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Hour </a:t>
            </a:r>
            <a:r>
              <a:rPr lang="en-US" sz="4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4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Prayer </a:t>
            </a:r>
            <a:endParaRPr lang="en-US" sz="4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20000"/>
                  <a:lumOff val="8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3905765"/>
            <a:ext cx="2375243" cy="178143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3962400"/>
            <a:ext cx="2524125" cy="18097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2" y="876533"/>
            <a:ext cx="3051928" cy="2286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676400" y="838200"/>
            <a:ext cx="58674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4400" b="1" dirty="0">
                <a:ln w="10541" cmpd="sng">
                  <a:solidFill>
                    <a:schemeClr val="tx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tx1">
                    <a:lumMod val="20000"/>
                    <a:lumOff val="80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祷告良</a:t>
            </a:r>
            <a:r>
              <a:rPr lang="zh-CN" altLang="en-US" sz="4400" b="1" dirty="0" smtClean="0">
                <a:ln w="10541" cmpd="sng">
                  <a:solidFill>
                    <a:schemeClr val="tx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tx1">
                    <a:lumMod val="20000"/>
                    <a:lumOff val="80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辰</a:t>
            </a:r>
            <a:r>
              <a:rPr lang="en-US" altLang="zh-CN" sz="4400" b="1" dirty="0">
                <a:ln w="10541" cmpd="sng">
                  <a:solidFill>
                    <a:schemeClr val="tx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tx1">
                    <a:lumMod val="20000"/>
                    <a:lumOff val="80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CN" altLang="en-US" sz="4400" b="1" dirty="0" smtClean="0">
                <a:ln w="10541" cmpd="sng">
                  <a:solidFill>
                    <a:schemeClr val="tx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tx1">
                    <a:lumMod val="20000"/>
                    <a:lumOff val="80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祷</a:t>
            </a:r>
            <a:r>
              <a:rPr lang="zh-CN" altLang="en-US" sz="4400" b="1" dirty="0">
                <a:ln w="10541" cmpd="sng">
                  <a:solidFill>
                    <a:schemeClr val="tx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tx1">
                    <a:lumMod val="20000"/>
                    <a:lumOff val="80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告良辰</a:t>
            </a:r>
            <a:r>
              <a:rPr lang="en-US" sz="4400" b="1" dirty="0">
                <a:ln w="10541" cmpd="sng">
                  <a:solidFill>
                    <a:schemeClr val="tx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tx1">
                    <a:lumMod val="20000"/>
                    <a:lumOff val="80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/>
            </a:r>
            <a:br>
              <a:rPr lang="en-US" sz="4400" b="1" dirty="0">
                <a:ln w="10541" cmpd="sng">
                  <a:solidFill>
                    <a:schemeClr val="tx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tx1">
                    <a:lumMod val="20000"/>
                    <a:lumOff val="80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zh-CN" altLang="en-US" sz="4400" b="1" dirty="0">
                <a:ln w="10541" cmpd="sng">
                  <a:solidFill>
                    <a:schemeClr val="tx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tx1">
                    <a:lumMod val="20000"/>
                    <a:lumOff val="80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使我离</a:t>
            </a:r>
            <a:r>
              <a:rPr lang="zh-CN" altLang="en-US" sz="4400" b="1" dirty="0" smtClean="0">
                <a:ln w="10541" cmpd="sng">
                  <a:solidFill>
                    <a:schemeClr val="tx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tx1">
                    <a:lumMod val="20000"/>
                    <a:lumOff val="80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开 世</a:t>
            </a:r>
            <a:r>
              <a:rPr lang="zh-CN" altLang="en-US" sz="4400" b="1" dirty="0">
                <a:ln w="10541" cmpd="sng">
                  <a:solidFill>
                    <a:schemeClr val="tx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tx1">
                    <a:lumMod val="20000"/>
                    <a:lumOff val="80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事操心</a:t>
            </a:r>
            <a:r>
              <a:rPr lang="en-US" sz="4400" b="1" dirty="0">
                <a:ln w="10541" cmpd="sng">
                  <a:solidFill>
                    <a:schemeClr val="tx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tx1">
                    <a:lumMod val="20000"/>
                    <a:lumOff val="80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/>
            </a:r>
            <a:br>
              <a:rPr lang="en-US" sz="4400" b="1" dirty="0">
                <a:ln w="10541" cmpd="sng">
                  <a:solidFill>
                    <a:schemeClr val="tx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tx1">
                    <a:lumMod val="20000"/>
                    <a:lumOff val="80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zh-CN" altLang="en-US" sz="4400" b="1" dirty="0">
                <a:ln w="10541" cmpd="sng">
                  <a:solidFill>
                    <a:schemeClr val="tx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tx1">
                    <a:lumMod val="20000"/>
                    <a:lumOff val="80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引我到</a:t>
            </a:r>
            <a:r>
              <a:rPr lang="zh-CN" altLang="en-US" sz="4400" b="1" dirty="0" smtClean="0">
                <a:ln w="10541" cmpd="sng">
                  <a:solidFill>
                    <a:schemeClr val="tx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tx1">
                    <a:lumMod val="20000"/>
                    <a:lumOff val="80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父 施</a:t>
            </a:r>
            <a:r>
              <a:rPr lang="zh-CN" altLang="en-US" sz="4400" b="1" dirty="0">
                <a:ln w="10541" cmpd="sng">
                  <a:solidFill>
                    <a:schemeClr val="tx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tx1">
                    <a:lumMod val="20000"/>
                    <a:lumOff val="80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恩座前</a:t>
            </a:r>
            <a:r>
              <a:rPr lang="en-US" sz="4400" b="1" dirty="0">
                <a:ln w="10541" cmpd="sng">
                  <a:solidFill>
                    <a:schemeClr val="tx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tx1">
                    <a:lumMod val="20000"/>
                    <a:lumOff val="80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/>
            </a:r>
            <a:br>
              <a:rPr lang="en-US" sz="4400" b="1" dirty="0">
                <a:ln w="10541" cmpd="sng">
                  <a:solidFill>
                    <a:schemeClr val="tx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tx1">
                    <a:lumMod val="20000"/>
                    <a:lumOff val="80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zh-CN" altLang="en-US" sz="4400" b="1" dirty="0">
                <a:ln w="10541" cmpd="sng">
                  <a:solidFill>
                    <a:schemeClr val="tx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tx1">
                    <a:lumMod val="20000"/>
                    <a:lumOff val="80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将我心</a:t>
            </a:r>
            <a:r>
              <a:rPr lang="zh-CN" altLang="en-US" sz="4400" b="1" dirty="0" smtClean="0">
                <a:ln w="10541" cmpd="sng">
                  <a:solidFill>
                    <a:schemeClr val="tx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tx1">
                    <a:lumMod val="20000"/>
                    <a:lumOff val="80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愿 向</a:t>
            </a:r>
            <a:r>
              <a:rPr lang="zh-CN" altLang="en-US" sz="4400" b="1" dirty="0">
                <a:ln w="10541" cmpd="sng">
                  <a:solidFill>
                    <a:schemeClr val="tx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tx1">
                    <a:lumMod val="20000"/>
                    <a:lumOff val="80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父说</a:t>
            </a:r>
            <a:r>
              <a:rPr lang="zh-CN" altLang="en-US" sz="4400" b="1" dirty="0" smtClean="0">
                <a:ln w="10541" cmpd="sng">
                  <a:solidFill>
                    <a:schemeClr val="tx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tx1">
                    <a:lumMod val="20000"/>
                    <a:lumOff val="80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明 </a:t>
            </a:r>
            <a:endParaRPr lang="en-US" sz="4400" b="1" dirty="0">
              <a:ln w="10541" cmpd="sng">
                <a:solidFill>
                  <a:schemeClr val="tx1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tx1">
                  <a:lumMod val="20000"/>
                  <a:lumOff val="80000"/>
                </a:schemeClr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800" y="3932872"/>
            <a:ext cx="7696200" cy="206210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Sweet hour of prayer sweet hour of prayer</a:t>
            </a:r>
            <a:b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calls me from a world of care</a:t>
            </a:r>
            <a:b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bids me at my Father’s throne</a:t>
            </a:r>
            <a:b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Make all my wants and wishes known</a:t>
            </a:r>
            <a:endParaRPr lang="en-US" sz="3200" b="1" dirty="0">
              <a:ln/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81600" y="6248400"/>
            <a:ext cx="3657600" cy="4572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92D050"/>
                </a:solidFill>
              </a:rPr>
              <a:t>Sweet hour of prayer  </a:t>
            </a:r>
            <a:r>
              <a:rPr lang="en-US" dirty="0" smtClean="0">
                <a:solidFill>
                  <a:srgbClr val="92D050"/>
                </a:solidFill>
              </a:rPr>
              <a:t>1-a </a:t>
            </a:r>
            <a:r>
              <a:rPr lang="en-US" dirty="0" smtClean="0">
                <a:solidFill>
                  <a:srgbClr val="92D050"/>
                </a:solidFill>
              </a:rPr>
              <a:t>of 3</a:t>
            </a:r>
            <a:endParaRPr lang="en-US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676400" y="838200"/>
            <a:ext cx="58674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4400" b="1" dirty="0">
                <a:ln w="10541" cmpd="sng">
                  <a:solidFill>
                    <a:schemeClr val="tx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tx1">
                    <a:lumMod val="20000"/>
                    <a:lumOff val="80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每</a:t>
            </a:r>
            <a:r>
              <a:rPr lang="zh-CN" altLang="en-US" sz="4400" b="1" dirty="0" smtClean="0">
                <a:ln w="10541" cmpd="sng">
                  <a:solidFill>
                    <a:schemeClr val="tx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tx1">
                    <a:lumMod val="20000"/>
                    <a:lumOff val="80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逢</a:t>
            </a:r>
            <a:r>
              <a:rPr lang="zh-CN" altLang="en-US" sz="4400" b="1" dirty="0">
                <a:ln w="10541" cmpd="sng">
                  <a:solidFill>
                    <a:schemeClr val="tx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tx1">
                    <a:lumMod val="20000"/>
                    <a:lumOff val="80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心</a:t>
            </a:r>
            <a:r>
              <a:rPr lang="zh-CN" altLang="en-US" sz="4400" b="1" dirty="0" smtClean="0">
                <a:ln w="10541" cmpd="sng">
                  <a:solidFill>
                    <a:schemeClr val="tx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tx1">
                    <a:lumMod val="20000"/>
                    <a:lumOff val="80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中 </a:t>
            </a:r>
            <a:r>
              <a:rPr lang="zh-CN" altLang="en-US" sz="4400" b="1" dirty="0" smtClean="0">
                <a:ln w="10541" cmpd="sng">
                  <a:solidFill>
                    <a:schemeClr val="tx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tx1">
                    <a:lumMod val="20000"/>
                    <a:lumOff val="80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痛苦忧愁</a:t>
            </a:r>
            <a:r>
              <a:rPr lang="en-US" sz="4400" b="1" dirty="0">
                <a:ln w="10541" cmpd="sng">
                  <a:solidFill>
                    <a:schemeClr val="tx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tx1">
                    <a:lumMod val="20000"/>
                    <a:lumOff val="80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/>
            </a:r>
            <a:br>
              <a:rPr lang="en-US" sz="4400" b="1" dirty="0">
                <a:ln w="10541" cmpd="sng">
                  <a:solidFill>
                    <a:schemeClr val="tx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tx1">
                    <a:lumMod val="20000"/>
                    <a:lumOff val="80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zh-CN" altLang="en-US" sz="4400" b="1" dirty="0">
                <a:ln w="10541" cmpd="sng">
                  <a:solidFill>
                    <a:schemeClr val="tx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tx1">
                    <a:lumMod val="20000"/>
                    <a:lumOff val="80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我灵</a:t>
            </a:r>
            <a:r>
              <a:rPr lang="zh-CN" altLang="en-US" sz="4400" b="1" dirty="0" smtClean="0">
                <a:ln w="10541" cmpd="sng">
                  <a:solidFill>
                    <a:schemeClr val="tx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tx1">
                    <a:lumMod val="20000"/>
                    <a:lumOff val="80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却得 </a:t>
            </a:r>
            <a:r>
              <a:rPr lang="zh-CN" altLang="en-US" sz="4400" b="1" dirty="0" smtClean="0">
                <a:ln w="10541" cmpd="sng">
                  <a:solidFill>
                    <a:schemeClr val="tx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tx1">
                    <a:lumMod val="20000"/>
                    <a:lumOff val="80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安</a:t>
            </a:r>
            <a:r>
              <a:rPr lang="zh-CN" altLang="en-US" sz="4400" b="1" dirty="0">
                <a:ln w="10541" cmpd="sng">
                  <a:solidFill>
                    <a:schemeClr val="tx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tx1">
                    <a:lumMod val="20000"/>
                    <a:lumOff val="80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慰解</a:t>
            </a:r>
            <a:r>
              <a:rPr lang="zh-CN" altLang="en-US" sz="4400" b="1" dirty="0" smtClean="0">
                <a:ln w="10541" cmpd="sng">
                  <a:solidFill>
                    <a:schemeClr val="tx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tx1">
                    <a:lumMod val="20000"/>
                    <a:lumOff val="80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救</a:t>
            </a:r>
            <a:r>
              <a:rPr lang="en-US" altLang="zh-CN" sz="4400" b="1" dirty="0" smtClean="0">
                <a:ln w="10541" cmpd="sng">
                  <a:solidFill>
                    <a:schemeClr val="tx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tx1">
                    <a:lumMod val="20000"/>
                    <a:lumOff val="80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/>
            </a:r>
            <a:br>
              <a:rPr lang="en-US" altLang="zh-CN" sz="4400" b="1" dirty="0" smtClean="0">
                <a:ln w="10541" cmpd="sng">
                  <a:solidFill>
                    <a:schemeClr val="tx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tx1">
                    <a:lumMod val="20000"/>
                    <a:lumOff val="80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zh-CN" altLang="en-US" sz="4400" b="1" dirty="0" smtClean="0">
                <a:ln w="10541" cmpd="sng">
                  <a:solidFill>
                    <a:schemeClr val="tx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tx1">
                    <a:lumMod val="20000"/>
                    <a:lumOff val="80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试</a:t>
            </a:r>
            <a:r>
              <a:rPr lang="zh-CN" altLang="en-US" sz="4400" b="1" dirty="0">
                <a:ln w="10541" cmpd="sng">
                  <a:solidFill>
                    <a:schemeClr val="tx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tx1">
                    <a:lumMod val="20000"/>
                    <a:lumOff val="80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探网</a:t>
            </a:r>
            <a:r>
              <a:rPr lang="zh-CN" altLang="en-US" sz="4400" b="1" dirty="0" smtClean="0">
                <a:ln w="10541" cmpd="sng">
                  <a:solidFill>
                    <a:schemeClr val="tx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tx1">
                    <a:lumMod val="20000"/>
                    <a:lumOff val="80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罗 得</a:t>
            </a:r>
            <a:r>
              <a:rPr lang="zh-CN" altLang="en-US" sz="4400" b="1" dirty="0">
                <a:ln w="10541" cmpd="sng">
                  <a:solidFill>
                    <a:schemeClr val="tx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tx1">
                    <a:lumMod val="20000"/>
                    <a:lumOff val="80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以脱离</a:t>
            </a:r>
            <a:r>
              <a:rPr lang="en-US" sz="4400" b="1" dirty="0">
                <a:ln w="10541" cmpd="sng">
                  <a:solidFill>
                    <a:schemeClr val="tx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tx1">
                    <a:lumMod val="20000"/>
                    <a:lumOff val="80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/>
            </a:r>
            <a:br>
              <a:rPr lang="en-US" sz="4400" b="1" dirty="0">
                <a:ln w="10541" cmpd="sng">
                  <a:solidFill>
                    <a:schemeClr val="tx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tx1">
                    <a:lumMod val="20000"/>
                    <a:lumOff val="80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zh-CN" altLang="en-US" sz="4400" b="1" dirty="0">
                <a:ln w="10541" cmpd="sng">
                  <a:solidFill>
                    <a:schemeClr val="tx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tx1">
                    <a:lumMod val="20000"/>
                    <a:lumOff val="80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皆因有</a:t>
            </a:r>
            <a:r>
              <a:rPr lang="zh-CN" altLang="en-US" sz="4400" b="1" dirty="0" smtClean="0">
                <a:ln w="10541" cmpd="sng">
                  <a:solidFill>
                    <a:schemeClr val="tx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tx1">
                    <a:lumMod val="20000"/>
                    <a:lumOff val="80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此 祷</a:t>
            </a:r>
            <a:r>
              <a:rPr lang="zh-CN" altLang="en-US" sz="4400" b="1" dirty="0">
                <a:ln w="10541" cmpd="sng">
                  <a:solidFill>
                    <a:schemeClr val="tx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tx1">
                    <a:lumMod val="20000"/>
                    <a:lumOff val="80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告良辰</a:t>
            </a:r>
            <a:endParaRPr lang="en-US" sz="4400" b="1" dirty="0">
              <a:ln w="10541" cmpd="sng">
                <a:solidFill>
                  <a:schemeClr val="tx1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tx1">
                  <a:lumMod val="20000"/>
                  <a:lumOff val="80000"/>
                </a:schemeClr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800" y="3932872"/>
            <a:ext cx="7696200" cy="255454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seasons of distress and grief</a:t>
            </a:r>
            <a:b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My soul has often found relief</a:t>
            </a:r>
            <a:b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oft escaped the tempter’s snare</a:t>
            </a:r>
            <a:b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thy return sweet hour of prayer</a:t>
            </a:r>
            <a:b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="1" dirty="0">
              <a:ln/>
              <a:solidFill>
                <a:srgbClr val="AAAAA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81600" y="6248400"/>
            <a:ext cx="3657600" cy="4572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92D050"/>
                </a:solidFill>
              </a:rPr>
              <a:t>Sweet hour of prayer  </a:t>
            </a:r>
            <a:r>
              <a:rPr lang="en-US" dirty="0" smtClean="0">
                <a:solidFill>
                  <a:srgbClr val="92D050"/>
                </a:solidFill>
              </a:rPr>
              <a:t>1-b </a:t>
            </a:r>
            <a:r>
              <a:rPr lang="en-US" dirty="0" smtClean="0">
                <a:solidFill>
                  <a:srgbClr val="92D050"/>
                </a:solidFill>
              </a:rPr>
              <a:t>of 3</a:t>
            </a:r>
            <a:endParaRPr lang="en-US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322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676400" y="838200"/>
            <a:ext cx="58674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4400" b="1" dirty="0">
                <a:ln w="10541" cmpd="sng">
                  <a:solidFill>
                    <a:srgbClr val="FFCC00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FFCC00">
                    <a:lumMod val="20000"/>
                    <a:lumOff val="80000"/>
                  </a:srgb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祷告良辰</a:t>
            </a:r>
            <a:r>
              <a:rPr lang="en-US" altLang="zh-CN" sz="4400" b="1" dirty="0">
                <a:ln w="10541" cmpd="sng">
                  <a:solidFill>
                    <a:srgbClr val="FFCC00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FFCC00">
                    <a:lumMod val="20000"/>
                    <a:lumOff val="80000"/>
                  </a:srgb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CN" altLang="en-US" sz="4400" b="1" dirty="0">
                <a:ln w="10541" cmpd="sng">
                  <a:solidFill>
                    <a:srgbClr val="FFCC00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FFCC00">
                    <a:lumMod val="20000"/>
                    <a:lumOff val="80000"/>
                  </a:srgb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祷告良辰</a:t>
            </a:r>
            <a:r>
              <a:rPr lang="en-US" sz="4400" b="1" dirty="0">
                <a:ln w="10541" cmpd="sng">
                  <a:solidFill>
                    <a:srgbClr val="FFCC00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FFCC00">
                    <a:lumMod val="20000"/>
                    <a:lumOff val="80000"/>
                  </a:srgb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/>
            </a:r>
            <a:br>
              <a:rPr lang="en-US" sz="4400" b="1" dirty="0">
                <a:ln w="10541" cmpd="sng">
                  <a:solidFill>
                    <a:srgbClr val="FFCC00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FFCC00">
                    <a:lumMod val="20000"/>
                    <a:lumOff val="80000"/>
                  </a:srgb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zh-CN" altLang="en-US" sz="4400" b="1" dirty="0">
                <a:ln w="10541" cmpd="sng">
                  <a:solidFill>
                    <a:schemeClr val="tx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tx1">
                    <a:lumMod val="20000"/>
                    <a:lumOff val="80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如有双</a:t>
            </a:r>
            <a:r>
              <a:rPr lang="zh-CN" altLang="en-US" sz="4400" b="1" dirty="0" smtClean="0">
                <a:ln w="10541" cmpd="sng">
                  <a:solidFill>
                    <a:schemeClr val="tx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tx1">
                    <a:lumMod val="20000"/>
                    <a:lumOff val="80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翼 向</a:t>
            </a:r>
            <a:r>
              <a:rPr lang="zh-CN" altLang="en-US" sz="4400" b="1" dirty="0">
                <a:ln w="10541" cmpd="sng">
                  <a:solidFill>
                    <a:schemeClr val="tx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tx1">
                    <a:lumMod val="20000"/>
                    <a:lumOff val="80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主飞升</a:t>
            </a:r>
            <a:r>
              <a:rPr lang="en-US" sz="4400" b="1" dirty="0">
                <a:ln w="10541" cmpd="sng">
                  <a:solidFill>
                    <a:schemeClr val="tx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tx1">
                    <a:lumMod val="20000"/>
                    <a:lumOff val="80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/>
            </a:r>
            <a:br>
              <a:rPr lang="en-US" sz="4400" b="1" dirty="0">
                <a:ln w="10541" cmpd="sng">
                  <a:solidFill>
                    <a:schemeClr val="tx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tx1">
                    <a:lumMod val="20000"/>
                    <a:lumOff val="80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zh-CN" altLang="en-US" sz="4400" b="1" dirty="0">
                <a:ln w="10541" cmpd="sng">
                  <a:solidFill>
                    <a:schemeClr val="tx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tx1">
                    <a:lumMod val="20000"/>
                    <a:lumOff val="80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在主面</a:t>
            </a:r>
            <a:r>
              <a:rPr lang="zh-CN" altLang="en-US" sz="4400" b="1" dirty="0" smtClean="0">
                <a:ln w="10541" cmpd="sng">
                  <a:solidFill>
                    <a:schemeClr val="tx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tx1">
                    <a:lumMod val="20000"/>
                    <a:lumOff val="80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前 傾</a:t>
            </a:r>
            <a:r>
              <a:rPr lang="zh-CN" altLang="en-US" sz="4400" b="1" dirty="0">
                <a:ln w="10541" cmpd="sng">
                  <a:solidFill>
                    <a:schemeClr val="tx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tx1">
                    <a:lumMod val="20000"/>
                    <a:lumOff val="80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心吐意</a:t>
            </a:r>
            <a:r>
              <a:rPr lang="en-US" sz="4400" b="1" dirty="0">
                <a:ln w="10541" cmpd="sng">
                  <a:solidFill>
                    <a:schemeClr val="tx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tx1">
                    <a:lumMod val="20000"/>
                    <a:lumOff val="80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/>
            </a:r>
            <a:br>
              <a:rPr lang="en-US" sz="4400" b="1" dirty="0">
                <a:ln w="10541" cmpd="sng">
                  <a:solidFill>
                    <a:schemeClr val="tx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tx1">
                    <a:lumMod val="20000"/>
                    <a:lumOff val="80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zh-CN" altLang="en-US" sz="4400" b="1" dirty="0">
                <a:ln w="10541" cmpd="sng">
                  <a:solidFill>
                    <a:schemeClr val="tx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tx1">
                    <a:lumMod val="20000"/>
                    <a:lumOff val="80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主按真</a:t>
            </a:r>
            <a:r>
              <a:rPr lang="zh-CN" altLang="en-US" sz="4400" b="1" dirty="0" smtClean="0">
                <a:ln w="10541" cmpd="sng">
                  <a:solidFill>
                    <a:schemeClr val="tx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tx1">
                    <a:lumMod val="20000"/>
                    <a:lumOff val="80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理 信</a:t>
            </a:r>
            <a:r>
              <a:rPr lang="zh-CN" altLang="en-US" sz="4400" b="1" dirty="0">
                <a:ln w="10541" cmpd="sng">
                  <a:solidFill>
                    <a:schemeClr val="tx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tx1">
                    <a:lumMod val="20000"/>
                    <a:lumOff val="80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实垂听</a:t>
            </a:r>
            <a:r>
              <a:rPr lang="en-US" sz="4400" b="1" dirty="0">
                <a:ln w="10541" cmpd="sng">
                  <a:solidFill>
                    <a:schemeClr val="tx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tx1">
                    <a:lumMod val="20000"/>
                    <a:lumOff val="80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/>
            </a:r>
            <a:br>
              <a:rPr lang="en-US" sz="4400" b="1" dirty="0">
                <a:ln w="10541" cmpd="sng">
                  <a:solidFill>
                    <a:schemeClr val="tx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tx1">
                    <a:lumMod val="20000"/>
                    <a:lumOff val="80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</a:br>
            <a:endParaRPr lang="en-US" sz="4400" b="1" dirty="0">
              <a:ln w="10541" cmpd="sng">
                <a:solidFill>
                  <a:schemeClr val="tx1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tx1">
                  <a:lumMod val="20000"/>
                  <a:lumOff val="80000"/>
                </a:schemeClr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800" y="3932872"/>
            <a:ext cx="7696200" cy="255454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Sweet hour of prayer sweet hour of prayer</a:t>
            </a:r>
            <a:r>
              <a:rPr lang="en-US" sz="3200" b="1" dirty="0">
                <a:ln>
                  <a:solidFill>
                    <a:srgbClr val="C00000"/>
                  </a:solidFill>
                </a:ln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b="1" dirty="0">
                <a:ln>
                  <a:solidFill>
                    <a:srgbClr val="C00000"/>
                  </a:solidFill>
                </a:ln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Thy wings shall my petition bear</a:t>
            </a:r>
            <a:b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Him whose truth and faithfulness</a:t>
            </a:r>
            <a:b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Engage the waiting soul to bless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b="1" dirty="0">
              <a:ln/>
              <a:solidFill>
                <a:srgbClr val="AAAAA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81600" y="6248400"/>
            <a:ext cx="3657600" cy="4572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92D050"/>
                </a:solidFill>
              </a:rPr>
              <a:t>Sweet hour of prayer  </a:t>
            </a:r>
            <a:r>
              <a:rPr lang="en-US" dirty="0" smtClean="0">
                <a:solidFill>
                  <a:srgbClr val="92D050"/>
                </a:solidFill>
              </a:rPr>
              <a:t>2-a </a:t>
            </a:r>
            <a:r>
              <a:rPr lang="en-US" dirty="0" smtClean="0">
                <a:solidFill>
                  <a:srgbClr val="92D050"/>
                </a:solidFill>
              </a:rPr>
              <a:t>of 3</a:t>
            </a:r>
            <a:endParaRPr lang="en-US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05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676400" y="838200"/>
            <a:ext cx="58674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4400" b="1" dirty="0">
                <a:ln w="10541" cmpd="sng">
                  <a:solidFill>
                    <a:schemeClr val="tx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tx1">
                    <a:lumMod val="20000"/>
                    <a:lumOff val="80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遵主命</a:t>
            </a:r>
            <a:r>
              <a:rPr lang="zh-CN" altLang="en-US" sz="4400" b="1" dirty="0" smtClean="0">
                <a:ln w="10541" cmpd="sng">
                  <a:solidFill>
                    <a:schemeClr val="tx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tx1">
                    <a:lumMod val="20000"/>
                    <a:lumOff val="80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令 寻</a:t>
            </a:r>
            <a:r>
              <a:rPr lang="zh-CN" altLang="en-US" sz="4400" b="1" dirty="0">
                <a:ln w="10541" cmpd="sng">
                  <a:solidFill>
                    <a:schemeClr val="tx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tx1">
                    <a:lumMod val="20000"/>
                    <a:lumOff val="80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求主面</a:t>
            </a:r>
            <a:r>
              <a:rPr lang="en-US" sz="4400" b="1" dirty="0">
                <a:ln w="10541" cmpd="sng">
                  <a:solidFill>
                    <a:schemeClr val="tx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tx1">
                    <a:lumMod val="20000"/>
                    <a:lumOff val="80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/>
            </a:r>
            <a:br>
              <a:rPr lang="en-US" sz="4400" b="1" dirty="0">
                <a:ln w="10541" cmpd="sng">
                  <a:solidFill>
                    <a:schemeClr val="tx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tx1">
                    <a:lumMod val="20000"/>
                    <a:lumOff val="80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zh-CN" altLang="en-US" sz="4400" b="1" dirty="0">
                <a:ln w="10541" cmpd="sng">
                  <a:solidFill>
                    <a:schemeClr val="tx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tx1">
                    <a:lumMod val="20000"/>
                    <a:lumOff val="80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信</a:t>
            </a:r>
            <a:r>
              <a:rPr lang="zh-CN" altLang="en-US" sz="4400" b="1" dirty="0" smtClean="0">
                <a:ln w="10541" cmpd="sng">
                  <a:solidFill>
                    <a:schemeClr val="tx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tx1">
                    <a:lumMod val="20000"/>
                    <a:lumOff val="80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主话语 </a:t>
            </a:r>
            <a:r>
              <a:rPr lang="zh-CN" altLang="en-US" sz="4400" b="1" dirty="0" smtClean="0">
                <a:ln w="10541" cmpd="sng">
                  <a:solidFill>
                    <a:schemeClr val="tx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tx1">
                    <a:lumMod val="20000"/>
                    <a:lumOff val="80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靠</a:t>
            </a:r>
            <a:r>
              <a:rPr lang="zh-CN" altLang="en-US" sz="4400" b="1" dirty="0">
                <a:ln w="10541" cmpd="sng">
                  <a:solidFill>
                    <a:schemeClr val="tx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tx1">
                    <a:lumMod val="20000"/>
                    <a:lumOff val="80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他恩典</a:t>
            </a:r>
            <a:r>
              <a:rPr lang="en-US" sz="4400" b="1" dirty="0">
                <a:ln w="10541" cmpd="sng">
                  <a:solidFill>
                    <a:schemeClr val="tx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tx1">
                    <a:lumMod val="20000"/>
                    <a:lumOff val="80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/>
            </a:r>
            <a:br>
              <a:rPr lang="en-US" sz="4400" b="1" dirty="0">
                <a:ln w="10541" cmpd="sng">
                  <a:solidFill>
                    <a:schemeClr val="tx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tx1">
                    <a:lumMod val="20000"/>
                    <a:lumOff val="80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zh-CN" altLang="en-US" sz="4400" b="1" dirty="0">
                <a:ln w="10541" cmpd="sng">
                  <a:solidFill>
                    <a:schemeClr val="tx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tx1">
                    <a:lumMod val="20000"/>
                    <a:lumOff val="80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甘甜平</a:t>
            </a:r>
            <a:r>
              <a:rPr lang="zh-CN" altLang="en-US" sz="4400" b="1" dirty="0" smtClean="0">
                <a:ln w="10541" cmpd="sng">
                  <a:solidFill>
                    <a:schemeClr val="tx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tx1">
                    <a:lumMod val="20000"/>
                    <a:lumOff val="80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安 充</a:t>
            </a:r>
            <a:r>
              <a:rPr lang="zh-CN" altLang="en-US" sz="4400" b="1" dirty="0">
                <a:ln w="10541" cmpd="sng">
                  <a:solidFill>
                    <a:schemeClr val="tx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tx1">
                    <a:lumMod val="20000"/>
                    <a:lumOff val="80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满我</a:t>
            </a:r>
            <a:r>
              <a:rPr lang="zh-CN" altLang="en-US" sz="4400" b="1" dirty="0" smtClean="0">
                <a:ln w="10541" cmpd="sng">
                  <a:solidFill>
                    <a:schemeClr val="tx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tx1">
                    <a:lumMod val="20000"/>
                    <a:lumOff val="80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心</a:t>
            </a:r>
            <a:r>
              <a:rPr lang="en-US" altLang="zh-CN" sz="4400" dirty="0" smtClean="0">
                <a:ln>
                  <a:solidFill>
                    <a:schemeClr val="tx1">
                      <a:lumMod val="20000"/>
                      <a:lumOff val="80000"/>
                    </a:schemeClr>
                  </a:solidFill>
                </a:ln>
                <a:solidFill>
                  <a:schemeClr val="tx1">
                    <a:lumMod val="20000"/>
                    <a:lumOff val="80000"/>
                  </a:schemeClr>
                </a:solidFill>
              </a:rPr>
              <a:t/>
            </a:r>
            <a:br>
              <a:rPr lang="en-US" altLang="zh-CN" sz="4400" dirty="0" smtClean="0">
                <a:ln>
                  <a:solidFill>
                    <a:schemeClr val="tx1">
                      <a:lumMod val="20000"/>
                      <a:lumOff val="80000"/>
                    </a:schemeClr>
                  </a:solidFill>
                </a:ln>
                <a:solidFill>
                  <a:schemeClr val="tx1">
                    <a:lumMod val="20000"/>
                    <a:lumOff val="80000"/>
                  </a:schemeClr>
                </a:solidFill>
              </a:rPr>
            </a:br>
            <a:r>
              <a:rPr lang="zh-CN" altLang="en-US" sz="4400" b="1" dirty="0" smtClean="0">
                <a:ln w="10541" cmpd="sng">
                  <a:solidFill>
                    <a:schemeClr val="tx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tx1">
                    <a:lumMod val="20000"/>
                    <a:lumOff val="80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欢喜等候 祷</a:t>
            </a:r>
            <a:r>
              <a:rPr lang="zh-CN" altLang="en-US" sz="4400" b="1" dirty="0">
                <a:ln w="10541" cmpd="sng">
                  <a:solidFill>
                    <a:schemeClr val="tx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tx1">
                    <a:lumMod val="20000"/>
                    <a:lumOff val="80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告良辰</a:t>
            </a:r>
            <a:endParaRPr lang="en-US" sz="4400" b="1" dirty="0">
              <a:ln w="10541" cmpd="sng">
                <a:solidFill>
                  <a:schemeClr val="tx1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tx1">
                  <a:lumMod val="20000"/>
                  <a:lumOff val="80000"/>
                </a:schemeClr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800" y="3932872"/>
            <a:ext cx="7696200" cy="206210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200" b="1" dirty="0">
                <a:ln>
                  <a:solidFill>
                    <a:srgbClr val="FFCC00">
                      <a:lumMod val="40000"/>
                      <a:lumOff val="60000"/>
                    </a:srgbClr>
                  </a:solidFill>
                </a:ln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since He bids me seek His face</a:t>
            </a:r>
            <a:br>
              <a:rPr lang="en-US" sz="3200" b="1" dirty="0">
                <a:ln>
                  <a:solidFill>
                    <a:srgbClr val="FFCC00">
                      <a:lumMod val="40000"/>
                      <a:lumOff val="60000"/>
                    </a:srgbClr>
                  </a:solidFill>
                </a:ln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>
                <a:ln>
                  <a:solidFill>
                    <a:srgbClr val="FFCC00">
                      <a:lumMod val="40000"/>
                      <a:lumOff val="60000"/>
                    </a:srgbClr>
                  </a:solidFill>
                </a:ln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Believe His Word and trust His grace</a:t>
            </a:r>
            <a:br>
              <a:rPr lang="en-US" sz="3200" b="1" dirty="0">
                <a:ln>
                  <a:solidFill>
                    <a:srgbClr val="FFCC00">
                      <a:lumMod val="40000"/>
                      <a:lumOff val="60000"/>
                    </a:srgbClr>
                  </a:solidFill>
                </a:ln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>
                <a:ln>
                  <a:solidFill>
                    <a:srgbClr val="FFCC00">
                      <a:lumMod val="40000"/>
                      <a:lumOff val="60000"/>
                    </a:srgbClr>
                  </a:solidFill>
                </a:ln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joys I feel, the bliss I share</a:t>
            </a:r>
            <a:br>
              <a:rPr lang="en-US" sz="3200" b="1" dirty="0">
                <a:ln>
                  <a:solidFill>
                    <a:srgbClr val="FFCC00">
                      <a:lumMod val="40000"/>
                      <a:lumOff val="60000"/>
                    </a:srgbClr>
                  </a:solidFill>
                </a:ln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>
                <a:ln>
                  <a:solidFill>
                    <a:srgbClr val="FFCC00">
                      <a:lumMod val="40000"/>
                      <a:lumOff val="60000"/>
                    </a:srgbClr>
                  </a:solidFill>
                </a:ln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wait for thee sweet hour of prayer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81600" y="6248400"/>
            <a:ext cx="3657600" cy="4572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92D050"/>
                </a:solidFill>
              </a:rPr>
              <a:t>Sweet hour of prayer  </a:t>
            </a:r>
            <a:r>
              <a:rPr lang="en-US" dirty="0" smtClean="0">
                <a:solidFill>
                  <a:srgbClr val="92D050"/>
                </a:solidFill>
              </a:rPr>
              <a:t>2-b </a:t>
            </a:r>
            <a:r>
              <a:rPr lang="en-US" dirty="0" smtClean="0">
                <a:solidFill>
                  <a:srgbClr val="92D050"/>
                </a:solidFill>
              </a:rPr>
              <a:t>of 3</a:t>
            </a:r>
            <a:endParaRPr lang="en-US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28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987425"/>
            <a:ext cx="5562600" cy="2289175"/>
          </a:xfrm>
        </p:spPr>
        <p:txBody>
          <a:bodyPr/>
          <a:lstStyle/>
          <a:p>
            <a:pPr algn="ctr"/>
            <a:r>
              <a:rPr lang="en-US" b="1" dirty="0" smtClean="0">
                <a:ln w="10541" cmpd="sng">
                  <a:solidFill>
                    <a:srgbClr val="92D050"/>
                  </a:solidFill>
                  <a:prstDash val="solid"/>
                </a:ln>
                <a:solidFill>
                  <a:schemeClr val="tx1">
                    <a:lumMod val="20000"/>
                    <a:lumOff val="80000"/>
                  </a:schemeClr>
                </a:solidFill>
              </a:rPr>
              <a:t>Rejoice </a:t>
            </a:r>
            <a:r>
              <a:rPr lang="en-US" b="1" smtClean="0">
                <a:ln w="10541" cmpd="sng">
                  <a:solidFill>
                    <a:srgbClr val="92D050"/>
                  </a:solidFill>
                  <a:prstDash val="solid"/>
                </a:ln>
                <a:solidFill>
                  <a:schemeClr val="tx1">
                    <a:lumMod val="20000"/>
                    <a:lumOff val="80000"/>
                  </a:schemeClr>
                </a:solidFill>
              </a:rPr>
              <a:t>always Pray continually Give </a:t>
            </a:r>
            <a:r>
              <a:rPr lang="en-US" b="1" dirty="0" smtClean="0">
                <a:ln w="10541" cmpd="sng">
                  <a:solidFill>
                    <a:srgbClr val="92D050"/>
                  </a:solidFill>
                  <a:prstDash val="solid"/>
                </a:ln>
                <a:solidFill>
                  <a:schemeClr val="tx1">
                    <a:lumMod val="20000"/>
                    <a:lumOff val="80000"/>
                  </a:schemeClr>
                </a:solidFill>
              </a:rPr>
              <a:t>thanks </a:t>
            </a:r>
            <a:endParaRPr lang="en-US" b="1" dirty="0">
              <a:ln w="10541" cmpd="sng">
                <a:solidFill>
                  <a:srgbClr val="92D050"/>
                </a:solidFill>
                <a:prstDash val="solid"/>
              </a:ln>
              <a:solidFill>
                <a:schemeClr val="tx1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4114800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50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676400" y="838200"/>
            <a:ext cx="58674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4400" b="1" dirty="0">
                <a:ln w="10541" cmpd="sng">
                  <a:solidFill>
                    <a:schemeClr val="tx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tx1">
                    <a:lumMod val="20000"/>
                    <a:lumOff val="80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祷告良辰</a:t>
            </a:r>
            <a:r>
              <a:rPr lang="en-US" altLang="zh-CN" sz="4400" b="1" dirty="0">
                <a:ln w="10541" cmpd="sng">
                  <a:solidFill>
                    <a:schemeClr val="tx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tx1">
                    <a:lumMod val="20000"/>
                    <a:lumOff val="80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CN" altLang="en-US" sz="4400" b="1" dirty="0" smtClean="0">
                <a:ln w="10541" cmpd="sng">
                  <a:solidFill>
                    <a:schemeClr val="tx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tx1">
                    <a:lumMod val="20000"/>
                    <a:lumOff val="80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何等欢欣</a:t>
            </a:r>
            <a:r>
              <a:rPr lang="en-US" sz="4400" b="1" dirty="0">
                <a:ln w="10541" cmpd="sng">
                  <a:solidFill>
                    <a:schemeClr val="tx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tx1">
                    <a:lumMod val="20000"/>
                    <a:lumOff val="80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/>
            </a:r>
            <a:br>
              <a:rPr lang="en-US" sz="4400" b="1" dirty="0">
                <a:ln w="10541" cmpd="sng">
                  <a:solidFill>
                    <a:schemeClr val="tx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tx1">
                    <a:lumMod val="20000"/>
                    <a:lumOff val="80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zh-CN" altLang="en-US" sz="4400" b="1" dirty="0">
                <a:ln w="10541" cmpd="sng">
                  <a:solidFill>
                    <a:schemeClr val="tx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tx1">
                    <a:lumMod val="20000"/>
                    <a:lumOff val="80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使我离开 世事操心</a:t>
            </a:r>
            <a:r>
              <a:rPr lang="en-US" sz="4400" b="1" dirty="0">
                <a:ln w="10541" cmpd="sng">
                  <a:solidFill>
                    <a:schemeClr val="tx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tx1">
                    <a:lumMod val="20000"/>
                    <a:lumOff val="80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/>
            </a:r>
            <a:br>
              <a:rPr lang="en-US" sz="4400" b="1" dirty="0">
                <a:ln w="10541" cmpd="sng">
                  <a:solidFill>
                    <a:schemeClr val="tx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tx1">
                    <a:lumMod val="20000"/>
                    <a:lumOff val="80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zh-CN" altLang="en-US" sz="4400" b="1" dirty="0" smtClean="0">
                <a:ln w="10541" cmpd="sng">
                  <a:solidFill>
                    <a:schemeClr val="tx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tx1">
                    <a:lumMod val="20000"/>
                    <a:lumOff val="80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施恩座</a:t>
            </a:r>
            <a:r>
              <a:rPr lang="zh-CN" altLang="en-US" sz="4400" b="1" dirty="0" smtClean="0">
                <a:ln w="10541" cmpd="sng">
                  <a:solidFill>
                    <a:schemeClr val="tx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tx1">
                    <a:lumMod val="20000"/>
                    <a:lumOff val="80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前 与主亲近</a:t>
            </a:r>
            <a:r>
              <a:rPr lang="en-US" sz="4400" b="1" dirty="0">
                <a:ln w="10541" cmpd="sng">
                  <a:solidFill>
                    <a:schemeClr val="tx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tx1">
                    <a:lumMod val="20000"/>
                    <a:lumOff val="80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/>
            </a:r>
            <a:br>
              <a:rPr lang="en-US" sz="4400" b="1" dirty="0">
                <a:ln w="10541" cmpd="sng">
                  <a:solidFill>
                    <a:schemeClr val="tx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tx1">
                    <a:lumMod val="20000"/>
                    <a:lumOff val="80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zh-CN" altLang="en-US" sz="4400" b="1" dirty="0">
                <a:ln w="10541" cmpd="sng">
                  <a:solidFill>
                    <a:schemeClr val="tx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tx1">
                    <a:lumMod val="20000"/>
                    <a:lumOff val="80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将我</a:t>
            </a:r>
            <a:r>
              <a:rPr lang="zh-CN" altLang="en-US" sz="4400" b="1" dirty="0" smtClean="0">
                <a:ln w="10541" cmpd="sng">
                  <a:solidFill>
                    <a:schemeClr val="tx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tx1">
                    <a:lumMod val="20000"/>
                    <a:lumOff val="80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心事 向主述说</a:t>
            </a:r>
            <a:endParaRPr lang="en-US" sz="4400" b="1" dirty="0">
              <a:ln w="10541" cmpd="sng">
                <a:solidFill>
                  <a:schemeClr val="tx1">
                    <a:lumMod val="40000"/>
                    <a:lumOff val="60000"/>
                  </a:schemeClr>
                </a:solidFill>
                <a:prstDash val="solid"/>
              </a:ln>
              <a:solidFill>
                <a:schemeClr val="tx1">
                  <a:lumMod val="20000"/>
                  <a:lumOff val="80000"/>
                </a:schemeClr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800" y="3932872"/>
            <a:ext cx="7696200" cy="255454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Sweet hour of prayer sweet hour of prayer</a:t>
            </a:r>
            <a:r>
              <a:rPr lang="en-US" sz="3200" b="1" dirty="0">
                <a:ln>
                  <a:solidFill>
                    <a:srgbClr val="C00000"/>
                  </a:solidFill>
                </a:ln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b="1" dirty="0">
                <a:ln>
                  <a:solidFill>
                    <a:srgbClr val="C00000"/>
                  </a:solidFill>
                </a:ln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Thy wings shall my petition bear</a:t>
            </a:r>
            <a:br>
              <a:rPr lang="en-US" sz="3200" b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bids me at my Father’s throne</a:t>
            </a:r>
            <a:r>
              <a:rPr lang="en-US" sz="3200" b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b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 all my wants and wishes known</a:t>
            </a:r>
            <a:r>
              <a:rPr lang="en-US" sz="3200" dirty="0">
                <a:solidFill>
                  <a:srgbClr val="92D050"/>
                </a:solidFill>
              </a:rPr>
              <a:t/>
            </a:r>
            <a:br>
              <a:rPr lang="en-US" sz="3200" dirty="0">
                <a:solidFill>
                  <a:srgbClr val="92D050"/>
                </a:solidFill>
              </a:rPr>
            </a:br>
            <a:endParaRPr lang="en-US" sz="3200" b="1" dirty="0">
              <a:ln/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81600" y="6248400"/>
            <a:ext cx="3657600" cy="4572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92D050"/>
                </a:solidFill>
              </a:rPr>
              <a:t>Sweet hour of prayer  </a:t>
            </a:r>
            <a:r>
              <a:rPr lang="en-US" dirty="0" smtClean="0">
                <a:solidFill>
                  <a:srgbClr val="92D050"/>
                </a:solidFill>
              </a:rPr>
              <a:t>3-a </a:t>
            </a:r>
            <a:r>
              <a:rPr lang="en-US" dirty="0" smtClean="0">
                <a:solidFill>
                  <a:srgbClr val="92D050"/>
                </a:solidFill>
              </a:rPr>
              <a:t>of 3</a:t>
            </a:r>
            <a:endParaRPr lang="en-US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61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676400" y="838200"/>
            <a:ext cx="58674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4400" b="1" dirty="0">
                <a:ln w="10541" cmpd="sng">
                  <a:solidFill>
                    <a:srgbClr val="FFCC00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chemeClr val="tx1">
                    <a:lumMod val="40000"/>
                    <a:lumOff val="60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遵主命</a:t>
            </a:r>
            <a:r>
              <a:rPr lang="zh-CN" altLang="en-US" sz="4400" b="1" dirty="0" smtClean="0">
                <a:ln w="10541" cmpd="sng">
                  <a:solidFill>
                    <a:srgbClr val="FFCC00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chemeClr val="tx1">
                    <a:lumMod val="40000"/>
                    <a:lumOff val="60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令 寻</a:t>
            </a:r>
            <a:r>
              <a:rPr lang="zh-CN" altLang="en-US" sz="4400" b="1" dirty="0">
                <a:ln w="10541" cmpd="sng">
                  <a:solidFill>
                    <a:srgbClr val="FFCC00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chemeClr val="tx1">
                    <a:lumMod val="40000"/>
                    <a:lumOff val="60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求主面</a:t>
            </a:r>
            <a:r>
              <a:rPr lang="en-US" sz="4400" b="1" dirty="0">
                <a:ln w="10541" cmpd="sng">
                  <a:solidFill>
                    <a:srgbClr val="FFCC00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chemeClr val="tx1">
                    <a:lumMod val="40000"/>
                    <a:lumOff val="60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/>
            </a:r>
            <a:br>
              <a:rPr lang="en-US" sz="4400" b="1" dirty="0">
                <a:ln w="10541" cmpd="sng">
                  <a:solidFill>
                    <a:srgbClr val="FFCC00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chemeClr val="tx1">
                    <a:lumMod val="40000"/>
                    <a:lumOff val="60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zh-CN" altLang="en-US" sz="4400" b="1" dirty="0">
                <a:ln w="10541" cmpd="sng">
                  <a:solidFill>
                    <a:srgbClr val="FFCC00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chemeClr val="tx1">
                    <a:lumMod val="40000"/>
                    <a:lumOff val="60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信他话</a:t>
            </a:r>
            <a:r>
              <a:rPr lang="zh-CN" altLang="en-US" sz="4400" b="1" dirty="0" smtClean="0">
                <a:ln w="10541" cmpd="sng">
                  <a:solidFill>
                    <a:srgbClr val="FFCC00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chemeClr val="tx1">
                    <a:lumMod val="40000"/>
                    <a:lumOff val="60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语 靠</a:t>
            </a:r>
            <a:r>
              <a:rPr lang="zh-CN" altLang="en-US" sz="4400" b="1" dirty="0">
                <a:ln w="10541" cmpd="sng">
                  <a:solidFill>
                    <a:srgbClr val="FFCC00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chemeClr val="tx1">
                    <a:lumMod val="40000"/>
                    <a:lumOff val="60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他恩典</a:t>
            </a:r>
            <a:r>
              <a:rPr lang="en-US" sz="4400" b="1" dirty="0">
                <a:ln w="10541" cmpd="sng">
                  <a:solidFill>
                    <a:srgbClr val="FFCC00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chemeClr val="tx1">
                    <a:lumMod val="40000"/>
                    <a:lumOff val="60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/>
            </a:r>
            <a:br>
              <a:rPr lang="en-US" sz="4400" b="1" dirty="0">
                <a:ln w="10541" cmpd="sng">
                  <a:solidFill>
                    <a:srgbClr val="FFCC00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chemeClr val="tx1">
                    <a:lumMod val="40000"/>
                    <a:lumOff val="60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zh-CN" altLang="en-US" sz="4400" b="1" dirty="0">
                <a:ln w="10541" cmpd="sng">
                  <a:solidFill>
                    <a:srgbClr val="FFCC00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chemeClr val="tx1">
                    <a:lumMod val="40000"/>
                    <a:lumOff val="60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一切挂</a:t>
            </a:r>
            <a:r>
              <a:rPr lang="zh-CN" altLang="en-US" sz="4400" b="1" dirty="0" smtClean="0">
                <a:ln w="10541" cmpd="sng">
                  <a:solidFill>
                    <a:srgbClr val="FFCC00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chemeClr val="tx1">
                    <a:lumMod val="40000"/>
                    <a:lumOff val="60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虑 全</a:t>
            </a:r>
            <a:r>
              <a:rPr lang="zh-CN" altLang="en-US" sz="4400" b="1" dirty="0">
                <a:ln w="10541" cmpd="sng">
                  <a:solidFill>
                    <a:srgbClr val="FFCC00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chemeClr val="tx1">
                    <a:lumMod val="40000"/>
                    <a:lumOff val="60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交托主</a:t>
            </a:r>
            <a:r>
              <a:rPr lang="en-US" sz="4400" b="1" dirty="0">
                <a:ln w="10541" cmpd="sng">
                  <a:solidFill>
                    <a:srgbClr val="FFCC00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chemeClr val="tx1">
                    <a:lumMod val="40000"/>
                    <a:lumOff val="60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/>
            </a:r>
            <a:br>
              <a:rPr lang="en-US" sz="4400" b="1" dirty="0">
                <a:ln w="10541" cmpd="sng">
                  <a:solidFill>
                    <a:srgbClr val="FFCC00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chemeClr val="tx1">
                    <a:lumMod val="40000"/>
                    <a:lumOff val="60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zh-CN" altLang="en-US" sz="4400" b="1" dirty="0">
                <a:ln w="10541" cmpd="sng">
                  <a:solidFill>
                    <a:srgbClr val="FFCC00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chemeClr val="tx1">
                    <a:lumMod val="40000"/>
                    <a:lumOff val="60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安静等</a:t>
            </a:r>
            <a:r>
              <a:rPr lang="zh-CN" altLang="en-US" sz="4400" b="1" dirty="0" smtClean="0">
                <a:ln w="10541" cmpd="sng">
                  <a:solidFill>
                    <a:srgbClr val="FFCC00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chemeClr val="tx1">
                    <a:lumMod val="40000"/>
                    <a:lumOff val="60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候 祷</a:t>
            </a:r>
            <a:r>
              <a:rPr lang="zh-CN" altLang="en-US" sz="4400" b="1" dirty="0">
                <a:ln w="10541" cmpd="sng">
                  <a:solidFill>
                    <a:srgbClr val="FFCC00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chemeClr val="tx1">
                    <a:lumMod val="40000"/>
                    <a:lumOff val="60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告良</a:t>
            </a:r>
            <a:r>
              <a:rPr lang="zh-CN" altLang="en-US" sz="4400" b="1" dirty="0" smtClean="0">
                <a:ln w="10541" cmpd="sng">
                  <a:solidFill>
                    <a:srgbClr val="FFCC00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chemeClr val="tx1">
                    <a:lumMod val="40000"/>
                    <a:lumOff val="60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辰</a:t>
            </a:r>
            <a:endParaRPr lang="en-US" sz="4400" b="1" dirty="0">
              <a:ln w="10541" cmpd="sng">
                <a:solidFill>
                  <a:srgbClr val="FFCC00">
                    <a:lumMod val="20000"/>
                    <a:lumOff val="80000"/>
                  </a:srgbClr>
                </a:solidFill>
                <a:prstDash val="solid"/>
              </a:ln>
              <a:solidFill>
                <a:schemeClr val="tx1">
                  <a:lumMod val="40000"/>
                  <a:lumOff val="60000"/>
                </a:schemeClr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800" y="3932872"/>
            <a:ext cx="7696200" cy="206210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200" b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since He bids me seek His face</a:t>
            </a:r>
            <a:br>
              <a:rPr lang="en-US" sz="3200" b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Believe His Word and trust His grace</a:t>
            </a:r>
            <a:br>
              <a:rPr lang="en-US" sz="3200" b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I’ll cast on Him my every care</a:t>
            </a:r>
            <a:br>
              <a:rPr lang="en-US" sz="3200" b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wait for thee sweet hour of prayer</a:t>
            </a:r>
            <a:endParaRPr lang="en-US" sz="3200" b="1" dirty="0">
              <a:ln/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81600" y="6248400"/>
            <a:ext cx="3657600" cy="4572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92D050"/>
                </a:solidFill>
              </a:rPr>
              <a:t>Sweet hour of prayer  </a:t>
            </a:r>
            <a:r>
              <a:rPr lang="en-US" dirty="0" smtClean="0">
                <a:solidFill>
                  <a:srgbClr val="92D050"/>
                </a:solidFill>
              </a:rPr>
              <a:t>3-b </a:t>
            </a:r>
            <a:r>
              <a:rPr lang="en-US" dirty="0" smtClean="0">
                <a:solidFill>
                  <a:srgbClr val="92D050"/>
                </a:solidFill>
              </a:rPr>
              <a:t>of 3</a:t>
            </a:r>
            <a:endParaRPr lang="en-US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4651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reworks">
  <a:themeElements>
    <a:clrScheme name="Fireworks 1">
      <a:dk1>
        <a:srgbClr val="AF273E"/>
      </a:dk1>
      <a:lt1>
        <a:srgbClr val="FFCC00"/>
      </a:lt1>
      <a:dk2>
        <a:srgbClr val="000000"/>
      </a:dk2>
      <a:lt2>
        <a:srgbClr val="FFFFFF"/>
      </a:lt2>
      <a:accent1>
        <a:srgbClr val="FF8B17"/>
      </a:accent1>
      <a:accent2>
        <a:srgbClr val="FFE103"/>
      </a:accent2>
      <a:accent3>
        <a:srgbClr val="AAAAAA"/>
      </a:accent3>
      <a:accent4>
        <a:srgbClr val="DAAE00"/>
      </a:accent4>
      <a:accent5>
        <a:srgbClr val="FFC4AB"/>
      </a:accent5>
      <a:accent6>
        <a:srgbClr val="E7CC02"/>
      </a:accent6>
      <a:hlink>
        <a:srgbClr val="FF3399"/>
      </a:hlink>
      <a:folHlink>
        <a:srgbClr val="FE1F08"/>
      </a:folHlink>
    </a:clrScheme>
    <a:fontScheme name="Fireworks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lnDef>
  </a:objectDefaults>
  <a:extraClrSchemeLst>
    <a:extraClrScheme>
      <a:clrScheme name="Fireworks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Fireworks">
  <a:themeElements>
    <a:clrScheme name="Fireworks 1">
      <a:dk1>
        <a:srgbClr val="AF273E"/>
      </a:dk1>
      <a:lt1>
        <a:srgbClr val="FFCC00"/>
      </a:lt1>
      <a:dk2>
        <a:srgbClr val="000000"/>
      </a:dk2>
      <a:lt2>
        <a:srgbClr val="FFFFFF"/>
      </a:lt2>
      <a:accent1>
        <a:srgbClr val="FF8B17"/>
      </a:accent1>
      <a:accent2>
        <a:srgbClr val="FFE103"/>
      </a:accent2>
      <a:accent3>
        <a:srgbClr val="AAAAAA"/>
      </a:accent3>
      <a:accent4>
        <a:srgbClr val="DAAE00"/>
      </a:accent4>
      <a:accent5>
        <a:srgbClr val="FFC4AB"/>
      </a:accent5>
      <a:accent6>
        <a:srgbClr val="E7CC02"/>
      </a:accent6>
      <a:hlink>
        <a:srgbClr val="FF3399"/>
      </a:hlink>
      <a:folHlink>
        <a:srgbClr val="FE1F08"/>
      </a:folHlink>
    </a:clrScheme>
    <a:fontScheme name="Fireworks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lnDef>
  </a:objectDefaults>
  <a:extraClrSchemeLst>
    <a:extraClrScheme>
      <a:clrScheme name="Fireworks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Fireworks">
  <a:themeElements>
    <a:clrScheme name="Fireworks 1">
      <a:dk1>
        <a:srgbClr val="AF273E"/>
      </a:dk1>
      <a:lt1>
        <a:srgbClr val="FFCC00"/>
      </a:lt1>
      <a:dk2>
        <a:srgbClr val="000000"/>
      </a:dk2>
      <a:lt2>
        <a:srgbClr val="FFFFFF"/>
      </a:lt2>
      <a:accent1>
        <a:srgbClr val="FF8B17"/>
      </a:accent1>
      <a:accent2>
        <a:srgbClr val="FFE103"/>
      </a:accent2>
      <a:accent3>
        <a:srgbClr val="AAAAAA"/>
      </a:accent3>
      <a:accent4>
        <a:srgbClr val="DAAE00"/>
      </a:accent4>
      <a:accent5>
        <a:srgbClr val="FFC4AB"/>
      </a:accent5>
      <a:accent6>
        <a:srgbClr val="E7CC02"/>
      </a:accent6>
      <a:hlink>
        <a:srgbClr val="FF3399"/>
      </a:hlink>
      <a:folHlink>
        <a:srgbClr val="FE1F08"/>
      </a:folHlink>
    </a:clrScheme>
    <a:fontScheme name="Fireworks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lnDef>
  </a:objectDefaults>
  <a:extraClrSchemeLst>
    <a:extraClrScheme>
      <a:clrScheme name="Fireworks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Fireworks">
  <a:themeElements>
    <a:clrScheme name="Fireworks 1">
      <a:dk1>
        <a:srgbClr val="AF273E"/>
      </a:dk1>
      <a:lt1>
        <a:srgbClr val="FFCC00"/>
      </a:lt1>
      <a:dk2>
        <a:srgbClr val="000000"/>
      </a:dk2>
      <a:lt2>
        <a:srgbClr val="FFFFFF"/>
      </a:lt2>
      <a:accent1>
        <a:srgbClr val="FF8B17"/>
      </a:accent1>
      <a:accent2>
        <a:srgbClr val="FFE103"/>
      </a:accent2>
      <a:accent3>
        <a:srgbClr val="AAAAAA"/>
      </a:accent3>
      <a:accent4>
        <a:srgbClr val="DAAE00"/>
      </a:accent4>
      <a:accent5>
        <a:srgbClr val="FFC4AB"/>
      </a:accent5>
      <a:accent6>
        <a:srgbClr val="E7CC02"/>
      </a:accent6>
      <a:hlink>
        <a:srgbClr val="FF3399"/>
      </a:hlink>
      <a:folHlink>
        <a:srgbClr val="FE1F08"/>
      </a:folHlink>
    </a:clrScheme>
    <a:fontScheme name="Fireworks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lnDef>
  </a:objectDefaults>
  <a:extraClrSchemeLst>
    <a:extraClrScheme>
      <a:clrScheme name="Fireworks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Fireworks">
  <a:themeElements>
    <a:clrScheme name="Fireworks 1">
      <a:dk1>
        <a:srgbClr val="AF273E"/>
      </a:dk1>
      <a:lt1>
        <a:srgbClr val="FFCC00"/>
      </a:lt1>
      <a:dk2>
        <a:srgbClr val="000000"/>
      </a:dk2>
      <a:lt2>
        <a:srgbClr val="FFFFFF"/>
      </a:lt2>
      <a:accent1>
        <a:srgbClr val="FF8B17"/>
      </a:accent1>
      <a:accent2>
        <a:srgbClr val="FFE103"/>
      </a:accent2>
      <a:accent3>
        <a:srgbClr val="AAAAAA"/>
      </a:accent3>
      <a:accent4>
        <a:srgbClr val="DAAE00"/>
      </a:accent4>
      <a:accent5>
        <a:srgbClr val="FFC4AB"/>
      </a:accent5>
      <a:accent6>
        <a:srgbClr val="E7CC02"/>
      </a:accent6>
      <a:hlink>
        <a:srgbClr val="FF3399"/>
      </a:hlink>
      <a:folHlink>
        <a:srgbClr val="FE1F08"/>
      </a:folHlink>
    </a:clrScheme>
    <a:fontScheme name="Fireworks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lnDef>
  </a:objectDefaults>
  <a:extraClrSchemeLst>
    <a:extraClrScheme>
      <a:clrScheme name="Fireworks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Fireworks">
  <a:themeElements>
    <a:clrScheme name="Fireworks 1">
      <a:dk1>
        <a:srgbClr val="AF273E"/>
      </a:dk1>
      <a:lt1>
        <a:srgbClr val="FFCC00"/>
      </a:lt1>
      <a:dk2>
        <a:srgbClr val="000000"/>
      </a:dk2>
      <a:lt2>
        <a:srgbClr val="FFFFFF"/>
      </a:lt2>
      <a:accent1>
        <a:srgbClr val="FF8B17"/>
      </a:accent1>
      <a:accent2>
        <a:srgbClr val="FFE103"/>
      </a:accent2>
      <a:accent3>
        <a:srgbClr val="AAAAAA"/>
      </a:accent3>
      <a:accent4>
        <a:srgbClr val="DAAE00"/>
      </a:accent4>
      <a:accent5>
        <a:srgbClr val="FFC4AB"/>
      </a:accent5>
      <a:accent6>
        <a:srgbClr val="E7CC02"/>
      </a:accent6>
      <a:hlink>
        <a:srgbClr val="FF3399"/>
      </a:hlink>
      <a:folHlink>
        <a:srgbClr val="FE1F08"/>
      </a:folHlink>
    </a:clrScheme>
    <a:fontScheme name="Fireworks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lnDef>
  </a:objectDefaults>
  <a:extraClrSchemeLst>
    <a:extraClrScheme>
      <a:clrScheme name="Fireworks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Fireworks</Template>
  <TotalTime>326</TotalTime>
  <Words>151</Words>
  <Application>Microsoft Office PowerPoint</Application>
  <PresentationFormat>On-screen Show (4:3)</PresentationFormat>
  <Paragraphs>22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Fireworks</vt:lpstr>
      <vt:lpstr>1_Fireworks</vt:lpstr>
      <vt:lpstr>2_Fireworks</vt:lpstr>
      <vt:lpstr>3_Fireworks</vt:lpstr>
      <vt:lpstr>4_Fireworks</vt:lpstr>
      <vt:lpstr>5_Fireworks</vt:lpstr>
      <vt:lpstr>祷告良辰</vt:lpstr>
      <vt:lpstr>PowerPoint Presentation</vt:lpstr>
      <vt:lpstr>PowerPoint Presentation</vt:lpstr>
      <vt:lpstr>PowerPoint Presentation</vt:lpstr>
      <vt:lpstr>PowerPoint Presentation</vt:lpstr>
      <vt:lpstr>Rejoice always Pray continually Give thanks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eli</dc:creator>
  <cp:lastModifiedBy>Eva Li</cp:lastModifiedBy>
  <cp:revision>215</cp:revision>
  <dcterms:created xsi:type="dcterms:W3CDTF">2009-07-23T18:50:24Z</dcterms:created>
  <dcterms:modified xsi:type="dcterms:W3CDTF">2015-03-11T18:41:38Z</dcterms:modified>
</cp:coreProperties>
</file>